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59" r:id="rId4"/>
    <p:sldId id="257" r:id="rId5"/>
    <p:sldId id="267" r:id="rId6"/>
    <p:sldId id="260" r:id="rId7"/>
    <p:sldId id="268" r:id="rId8"/>
    <p:sldId id="261" r:id="rId9"/>
    <p:sldId id="262" r:id="rId10"/>
    <p:sldId id="258" r:id="rId11"/>
    <p:sldId id="265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95" d="100"/>
          <a:sy n="95" d="100"/>
        </p:scale>
        <p:origin x="-1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31AF6-EBC8-49AF-8CFB-5EE129568D9D}" type="datetimeFigureOut">
              <a:rPr lang="id-ID" smtClean="0"/>
              <a:pPr/>
              <a:t>2/27/13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003CF-9621-4DA4-8818-59CB4C8F181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793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D3E16-4F8F-4433-AC7D-BCB959511F2C}" type="datetimeFigureOut">
              <a:rPr lang="id-ID" smtClean="0"/>
              <a:pPr/>
              <a:t>2/27/13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89D99-F2BC-4CCB-B468-33AD14EB925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79484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2071679"/>
            <a:ext cx="6029340" cy="1510684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5600712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2932113" y="-14792"/>
            <a:ext cx="6211887" cy="6908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connsiteX0" fmla="*/ 0 w 5760"/>
              <a:gd name="connsiteY0" fmla="*/ 3358 h 4606"/>
              <a:gd name="connsiteX1" fmla="*/ 0 w 5760"/>
              <a:gd name="connsiteY1" fmla="*/ 4606 h 4606"/>
              <a:gd name="connsiteX2" fmla="*/ 5760 w 5760"/>
              <a:gd name="connsiteY2" fmla="*/ 4606 h 4606"/>
              <a:gd name="connsiteX3" fmla="*/ 5760 w 5760"/>
              <a:gd name="connsiteY3" fmla="*/ 3886 h 4606"/>
              <a:gd name="connsiteX4" fmla="*/ 5760 w 5760"/>
              <a:gd name="connsiteY4" fmla="*/ 0 h 4606"/>
              <a:gd name="connsiteX5" fmla="*/ 0 w 5760"/>
              <a:gd name="connsiteY5" fmla="*/ 3358 h 4606"/>
              <a:gd name="connsiteX0" fmla="*/ 4635 w 5760"/>
              <a:gd name="connsiteY0" fmla="*/ 10 h 4606"/>
              <a:gd name="connsiteX1" fmla="*/ 0 w 5760"/>
              <a:gd name="connsiteY1" fmla="*/ 4606 h 4606"/>
              <a:gd name="connsiteX2" fmla="*/ 5760 w 5760"/>
              <a:gd name="connsiteY2" fmla="*/ 4606 h 4606"/>
              <a:gd name="connsiteX3" fmla="*/ 5760 w 5760"/>
              <a:gd name="connsiteY3" fmla="*/ 3886 h 4606"/>
              <a:gd name="connsiteX4" fmla="*/ 5760 w 5760"/>
              <a:gd name="connsiteY4" fmla="*/ 0 h 4606"/>
              <a:gd name="connsiteX5" fmla="*/ 4635 w 5760"/>
              <a:gd name="connsiteY5" fmla="*/ 10 h 4606"/>
              <a:gd name="connsiteX0" fmla="*/ 4635 w 5760"/>
              <a:gd name="connsiteY0" fmla="*/ 10 h 4606"/>
              <a:gd name="connsiteX1" fmla="*/ 4174 w 5760"/>
              <a:gd name="connsiteY1" fmla="*/ 2459 h 4606"/>
              <a:gd name="connsiteX2" fmla="*/ 0 w 5760"/>
              <a:gd name="connsiteY2" fmla="*/ 4606 h 4606"/>
              <a:gd name="connsiteX3" fmla="*/ 5760 w 5760"/>
              <a:gd name="connsiteY3" fmla="*/ 4606 h 4606"/>
              <a:gd name="connsiteX4" fmla="*/ 5760 w 5760"/>
              <a:gd name="connsiteY4" fmla="*/ 3886 h 4606"/>
              <a:gd name="connsiteX5" fmla="*/ 5760 w 5760"/>
              <a:gd name="connsiteY5" fmla="*/ 0 h 4606"/>
              <a:gd name="connsiteX6" fmla="*/ 4635 w 5760"/>
              <a:gd name="connsiteY6" fmla="*/ 10 h 4606"/>
              <a:gd name="connsiteX0" fmla="*/ 2790 w 3915"/>
              <a:gd name="connsiteY0" fmla="*/ 10 h 4606"/>
              <a:gd name="connsiteX1" fmla="*/ 2329 w 3915"/>
              <a:gd name="connsiteY1" fmla="*/ 2459 h 4606"/>
              <a:gd name="connsiteX2" fmla="*/ 0 w 3915"/>
              <a:gd name="connsiteY2" fmla="*/ 4606 h 4606"/>
              <a:gd name="connsiteX3" fmla="*/ 3915 w 3915"/>
              <a:gd name="connsiteY3" fmla="*/ 4606 h 4606"/>
              <a:gd name="connsiteX4" fmla="*/ 3915 w 3915"/>
              <a:gd name="connsiteY4" fmla="*/ 3886 h 4606"/>
              <a:gd name="connsiteX5" fmla="*/ 3915 w 3915"/>
              <a:gd name="connsiteY5" fmla="*/ 0 h 4606"/>
              <a:gd name="connsiteX6" fmla="*/ 2790 w 3915"/>
              <a:gd name="connsiteY6" fmla="*/ 10 h 4606"/>
              <a:gd name="connsiteX0" fmla="*/ 3195 w 3915"/>
              <a:gd name="connsiteY0" fmla="*/ 10 h 4606"/>
              <a:gd name="connsiteX1" fmla="*/ 2329 w 3915"/>
              <a:gd name="connsiteY1" fmla="*/ 2459 h 4606"/>
              <a:gd name="connsiteX2" fmla="*/ 0 w 3915"/>
              <a:gd name="connsiteY2" fmla="*/ 4606 h 4606"/>
              <a:gd name="connsiteX3" fmla="*/ 3915 w 3915"/>
              <a:gd name="connsiteY3" fmla="*/ 4606 h 4606"/>
              <a:gd name="connsiteX4" fmla="*/ 3915 w 3915"/>
              <a:gd name="connsiteY4" fmla="*/ 3886 h 4606"/>
              <a:gd name="connsiteX5" fmla="*/ 3915 w 3915"/>
              <a:gd name="connsiteY5" fmla="*/ 0 h 4606"/>
              <a:gd name="connsiteX6" fmla="*/ 3195 w 3915"/>
              <a:gd name="connsiteY6" fmla="*/ 10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387 w 3915"/>
              <a:gd name="connsiteY5" fmla="*/ 2520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4319"/>
              <a:gd name="connsiteY0" fmla="*/ 4606 h 4606"/>
              <a:gd name="connsiteX1" fmla="*/ 3915 w 4319"/>
              <a:gd name="connsiteY1" fmla="*/ 4606 h 4606"/>
              <a:gd name="connsiteX2" fmla="*/ 3915 w 4319"/>
              <a:gd name="connsiteY2" fmla="*/ 3886 h 4606"/>
              <a:gd name="connsiteX3" fmla="*/ 3915 w 4319"/>
              <a:gd name="connsiteY3" fmla="*/ 0 h 4606"/>
              <a:gd name="connsiteX4" fmla="*/ 3195 w 4319"/>
              <a:gd name="connsiteY4" fmla="*/ 10 h 4606"/>
              <a:gd name="connsiteX5" fmla="*/ 1082 w 4319"/>
              <a:gd name="connsiteY5" fmla="*/ 4386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3913 w 3913"/>
              <a:gd name="connsiteY0" fmla="*/ 4606 h 4606"/>
              <a:gd name="connsiteX1" fmla="*/ 3913 w 3913"/>
              <a:gd name="connsiteY1" fmla="*/ 3886 h 4606"/>
              <a:gd name="connsiteX2" fmla="*/ 3913 w 3913"/>
              <a:gd name="connsiteY2" fmla="*/ 0 h 4606"/>
              <a:gd name="connsiteX3" fmla="*/ 3193 w 3913"/>
              <a:gd name="connsiteY3" fmla="*/ 10 h 4606"/>
              <a:gd name="connsiteX4" fmla="*/ 0 w 3913"/>
              <a:gd name="connsiteY4" fmla="*/ 4577 h 4606"/>
              <a:gd name="connsiteX0" fmla="*/ 3913 w 3913"/>
              <a:gd name="connsiteY0" fmla="*/ 4606 h 4606"/>
              <a:gd name="connsiteX1" fmla="*/ 3913 w 3913"/>
              <a:gd name="connsiteY1" fmla="*/ 3886 h 4606"/>
              <a:gd name="connsiteX2" fmla="*/ 3913 w 3913"/>
              <a:gd name="connsiteY2" fmla="*/ 0 h 4606"/>
              <a:gd name="connsiteX3" fmla="*/ 3193 w 3913"/>
              <a:gd name="connsiteY3" fmla="*/ 10 h 4606"/>
              <a:gd name="connsiteX4" fmla="*/ 0 w 3913"/>
              <a:gd name="connsiteY4" fmla="*/ 4577 h 4606"/>
              <a:gd name="connsiteX0" fmla="*/ 3913 w 3913"/>
              <a:gd name="connsiteY0" fmla="*/ 4606 h 4606"/>
              <a:gd name="connsiteX1" fmla="*/ 3913 w 3913"/>
              <a:gd name="connsiteY1" fmla="*/ 3886 h 4606"/>
              <a:gd name="connsiteX2" fmla="*/ 3913 w 3913"/>
              <a:gd name="connsiteY2" fmla="*/ 0 h 4606"/>
              <a:gd name="connsiteX3" fmla="*/ 3193 w 3913"/>
              <a:gd name="connsiteY3" fmla="*/ 10 h 4606"/>
              <a:gd name="connsiteX4" fmla="*/ 0 w 3913"/>
              <a:gd name="connsiteY4" fmla="*/ 4577 h 4606"/>
              <a:gd name="connsiteX0" fmla="*/ 3913 w 3913"/>
              <a:gd name="connsiteY0" fmla="*/ 4606 h 4606"/>
              <a:gd name="connsiteX1" fmla="*/ 3913 w 3913"/>
              <a:gd name="connsiteY1" fmla="*/ 3886 h 4606"/>
              <a:gd name="connsiteX2" fmla="*/ 3913 w 3913"/>
              <a:gd name="connsiteY2" fmla="*/ 0 h 4606"/>
              <a:gd name="connsiteX3" fmla="*/ 3193 w 3913"/>
              <a:gd name="connsiteY3" fmla="*/ 10 h 4606"/>
              <a:gd name="connsiteX4" fmla="*/ 0 w 3913"/>
              <a:gd name="connsiteY4" fmla="*/ 4003 h 4606"/>
              <a:gd name="connsiteX0" fmla="*/ 3913 w 3913"/>
              <a:gd name="connsiteY0" fmla="*/ 4606 h 4625"/>
              <a:gd name="connsiteX1" fmla="*/ 3913 w 3913"/>
              <a:gd name="connsiteY1" fmla="*/ 3886 h 4625"/>
              <a:gd name="connsiteX2" fmla="*/ 3913 w 3913"/>
              <a:gd name="connsiteY2" fmla="*/ 0 h 4625"/>
              <a:gd name="connsiteX3" fmla="*/ 3193 w 3913"/>
              <a:gd name="connsiteY3" fmla="*/ 10 h 4625"/>
              <a:gd name="connsiteX4" fmla="*/ 0 w 3913"/>
              <a:gd name="connsiteY4" fmla="*/ 4625 h 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13" h="4625">
                <a:moveTo>
                  <a:pt x="3913" y="4606"/>
                </a:moveTo>
                <a:lnTo>
                  <a:pt x="3913" y="3886"/>
                </a:lnTo>
                <a:lnTo>
                  <a:pt x="3913" y="0"/>
                </a:lnTo>
                <a:lnTo>
                  <a:pt x="3193" y="10"/>
                </a:lnTo>
                <a:cubicBezTo>
                  <a:pt x="3129" y="567"/>
                  <a:pt x="3237" y="3908"/>
                  <a:pt x="0" y="4625"/>
                </a:cubicBezTo>
              </a:path>
            </a:pathLst>
          </a:cu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2" name="Picture 11" descr="32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14282" y="5172521"/>
            <a:ext cx="642942" cy="685371"/>
          </a:xfrm>
          <a:prstGeom prst="rect">
            <a:avLst/>
          </a:prstGeom>
        </p:spPr>
      </p:pic>
      <p:pic>
        <p:nvPicPr>
          <p:cNvPr id="13" name="Picture 12" descr="jmkp fisipol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14282" y="5929330"/>
            <a:ext cx="2036064" cy="6553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1500174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 flipH="1" flipV="1">
            <a:off x="-14168" y="-42731"/>
            <a:ext cx="9172391" cy="14000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connsiteX0" fmla="*/ 0 w 5760"/>
              <a:gd name="connsiteY0" fmla="*/ 3358 h 4606"/>
              <a:gd name="connsiteX1" fmla="*/ 0 w 5760"/>
              <a:gd name="connsiteY1" fmla="*/ 4606 h 4606"/>
              <a:gd name="connsiteX2" fmla="*/ 5760 w 5760"/>
              <a:gd name="connsiteY2" fmla="*/ 4606 h 4606"/>
              <a:gd name="connsiteX3" fmla="*/ 5760 w 5760"/>
              <a:gd name="connsiteY3" fmla="*/ 3886 h 4606"/>
              <a:gd name="connsiteX4" fmla="*/ 5760 w 5760"/>
              <a:gd name="connsiteY4" fmla="*/ 0 h 4606"/>
              <a:gd name="connsiteX5" fmla="*/ 0 w 5760"/>
              <a:gd name="connsiteY5" fmla="*/ 3358 h 4606"/>
              <a:gd name="connsiteX0" fmla="*/ 4635 w 5760"/>
              <a:gd name="connsiteY0" fmla="*/ 10 h 4606"/>
              <a:gd name="connsiteX1" fmla="*/ 0 w 5760"/>
              <a:gd name="connsiteY1" fmla="*/ 4606 h 4606"/>
              <a:gd name="connsiteX2" fmla="*/ 5760 w 5760"/>
              <a:gd name="connsiteY2" fmla="*/ 4606 h 4606"/>
              <a:gd name="connsiteX3" fmla="*/ 5760 w 5760"/>
              <a:gd name="connsiteY3" fmla="*/ 3886 h 4606"/>
              <a:gd name="connsiteX4" fmla="*/ 5760 w 5760"/>
              <a:gd name="connsiteY4" fmla="*/ 0 h 4606"/>
              <a:gd name="connsiteX5" fmla="*/ 4635 w 5760"/>
              <a:gd name="connsiteY5" fmla="*/ 10 h 4606"/>
              <a:gd name="connsiteX0" fmla="*/ 4635 w 5760"/>
              <a:gd name="connsiteY0" fmla="*/ 10 h 4606"/>
              <a:gd name="connsiteX1" fmla="*/ 4174 w 5760"/>
              <a:gd name="connsiteY1" fmla="*/ 2459 h 4606"/>
              <a:gd name="connsiteX2" fmla="*/ 0 w 5760"/>
              <a:gd name="connsiteY2" fmla="*/ 4606 h 4606"/>
              <a:gd name="connsiteX3" fmla="*/ 5760 w 5760"/>
              <a:gd name="connsiteY3" fmla="*/ 4606 h 4606"/>
              <a:gd name="connsiteX4" fmla="*/ 5760 w 5760"/>
              <a:gd name="connsiteY4" fmla="*/ 3886 h 4606"/>
              <a:gd name="connsiteX5" fmla="*/ 5760 w 5760"/>
              <a:gd name="connsiteY5" fmla="*/ 0 h 4606"/>
              <a:gd name="connsiteX6" fmla="*/ 4635 w 5760"/>
              <a:gd name="connsiteY6" fmla="*/ 10 h 4606"/>
              <a:gd name="connsiteX0" fmla="*/ 2790 w 3915"/>
              <a:gd name="connsiteY0" fmla="*/ 10 h 4606"/>
              <a:gd name="connsiteX1" fmla="*/ 2329 w 3915"/>
              <a:gd name="connsiteY1" fmla="*/ 2459 h 4606"/>
              <a:gd name="connsiteX2" fmla="*/ 0 w 3915"/>
              <a:gd name="connsiteY2" fmla="*/ 4606 h 4606"/>
              <a:gd name="connsiteX3" fmla="*/ 3915 w 3915"/>
              <a:gd name="connsiteY3" fmla="*/ 4606 h 4606"/>
              <a:gd name="connsiteX4" fmla="*/ 3915 w 3915"/>
              <a:gd name="connsiteY4" fmla="*/ 3886 h 4606"/>
              <a:gd name="connsiteX5" fmla="*/ 3915 w 3915"/>
              <a:gd name="connsiteY5" fmla="*/ 0 h 4606"/>
              <a:gd name="connsiteX6" fmla="*/ 2790 w 3915"/>
              <a:gd name="connsiteY6" fmla="*/ 10 h 4606"/>
              <a:gd name="connsiteX0" fmla="*/ 3195 w 3915"/>
              <a:gd name="connsiteY0" fmla="*/ 10 h 4606"/>
              <a:gd name="connsiteX1" fmla="*/ 2329 w 3915"/>
              <a:gd name="connsiteY1" fmla="*/ 2459 h 4606"/>
              <a:gd name="connsiteX2" fmla="*/ 0 w 3915"/>
              <a:gd name="connsiteY2" fmla="*/ 4606 h 4606"/>
              <a:gd name="connsiteX3" fmla="*/ 3915 w 3915"/>
              <a:gd name="connsiteY3" fmla="*/ 4606 h 4606"/>
              <a:gd name="connsiteX4" fmla="*/ 3915 w 3915"/>
              <a:gd name="connsiteY4" fmla="*/ 3886 h 4606"/>
              <a:gd name="connsiteX5" fmla="*/ 3915 w 3915"/>
              <a:gd name="connsiteY5" fmla="*/ 0 h 4606"/>
              <a:gd name="connsiteX6" fmla="*/ 3195 w 3915"/>
              <a:gd name="connsiteY6" fmla="*/ 10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387 w 3915"/>
              <a:gd name="connsiteY5" fmla="*/ 2520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4319"/>
              <a:gd name="connsiteY0" fmla="*/ 4606 h 4606"/>
              <a:gd name="connsiteX1" fmla="*/ 3915 w 4319"/>
              <a:gd name="connsiteY1" fmla="*/ 4606 h 4606"/>
              <a:gd name="connsiteX2" fmla="*/ 3915 w 4319"/>
              <a:gd name="connsiteY2" fmla="*/ 3886 h 4606"/>
              <a:gd name="connsiteX3" fmla="*/ 3915 w 4319"/>
              <a:gd name="connsiteY3" fmla="*/ 0 h 4606"/>
              <a:gd name="connsiteX4" fmla="*/ 3195 w 4319"/>
              <a:gd name="connsiteY4" fmla="*/ 10 h 4606"/>
              <a:gd name="connsiteX5" fmla="*/ 1082 w 4319"/>
              <a:gd name="connsiteY5" fmla="*/ 4386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33"/>
              <a:gd name="connsiteY0" fmla="*/ 4606 h 4606"/>
              <a:gd name="connsiteX1" fmla="*/ 3915 w 3933"/>
              <a:gd name="connsiteY1" fmla="*/ 4606 h 4606"/>
              <a:gd name="connsiteX2" fmla="*/ 3915 w 3933"/>
              <a:gd name="connsiteY2" fmla="*/ 3886 h 4606"/>
              <a:gd name="connsiteX3" fmla="*/ 3915 w 3933"/>
              <a:gd name="connsiteY3" fmla="*/ 0 h 4606"/>
              <a:gd name="connsiteX4" fmla="*/ 3933 w 3933"/>
              <a:gd name="connsiteY4" fmla="*/ 10 h 4606"/>
              <a:gd name="connsiteX5" fmla="*/ 2 w 3933"/>
              <a:gd name="connsiteY5" fmla="*/ 4577 h 4606"/>
              <a:gd name="connsiteX0" fmla="*/ 7719 w 11652"/>
              <a:gd name="connsiteY0" fmla="*/ 4606 h 4606"/>
              <a:gd name="connsiteX1" fmla="*/ 11634 w 11652"/>
              <a:gd name="connsiteY1" fmla="*/ 4606 h 4606"/>
              <a:gd name="connsiteX2" fmla="*/ 11634 w 11652"/>
              <a:gd name="connsiteY2" fmla="*/ 3886 h 4606"/>
              <a:gd name="connsiteX3" fmla="*/ 11634 w 11652"/>
              <a:gd name="connsiteY3" fmla="*/ 0 h 4606"/>
              <a:gd name="connsiteX4" fmla="*/ 11652 w 11652"/>
              <a:gd name="connsiteY4" fmla="*/ 10 h 4606"/>
              <a:gd name="connsiteX5" fmla="*/ 0 w 11652"/>
              <a:gd name="connsiteY5" fmla="*/ 4577 h 4606"/>
              <a:gd name="connsiteX0" fmla="*/ 7719 w 11652"/>
              <a:gd name="connsiteY0" fmla="*/ 4606 h 4606"/>
              <a:gd name="connsiteX1" fmla="*/ 11634 w 11652"/>
              <a:gd name="connsiteY1" fmla="*/ 4606 h 4606"/>
              <a:gd name="connsiteX2" fmla="*/ 11634 w 11652"/>
              <a:gd name="connsiteY2" fmla="*/ 3886 h 4606"/>
              <a:gd name="connsiteX3" fmla="*/ 11634 w 11652"/>
              <a:gd name="connsiteY3" fmla="*/ 0 h 4606"/>
              <a:gd name="connsiteX4" fmla="*/ 11652 w 11652"/>
              <a:gd name="connsiteY4" fmla="*/ 10 h 4606"/>
              <a:gd name="connsiteX5" fmla="*/ 9175 w 11652"/>
              <a:gd name="connsiteY5" fmla="*/ 2943 h 4606"/>
              <a:gd name="connsiteX6" fmla="*/ 0 w 11652"/>
              <a:gd name="connsiteY6" fmla="*/ 4577 h 4606"/>
              <a:gd name="connsiteX0" fmla="*/ 7719 w 11652"/>
              <a:gd name="connsiteY0" fmla="*/ 4606 h 6031"/>
              <a:gd name="connsiteX1" fmla="*/ 11634 w 11652"/>
              <a:gd name="connsiteY1" fmla="*/ 4606 h 6031"/>
              <a:gd name="connsiteX2" fmla="*/ 11634 w 11652"/>
              <a:gd name="connsiteY2" fmla="*/ 3886 h 6031"/>
              <a:gd name="connsiteX3" fmla="*/ 11634 w 11652"/>
              <a:gd name="connsiteY3" fmla="*/ 0 h 6031"/>
              <a:gd name="connsiteX4" fmla="*/ 11652 w 11652"/>
              <a:gd name="connsiteY4" fmla="*/ 10 h 6031"/>
              <a:gd name="connsiteX5" fmla="*/ 9175 w 11652"/>
              <a:gd name="connsiteY5" fmla="*/ 2943 h 6031"/>
              <a:gd name="connsiteX6" fmla="*/ 0 w 11652"/>
              <a:gd name="connsiteY6" fmla="*/ 4577 h 6031"/>
              <a:gd name="connsiteX0" fmla="*/ 9655 w 13588"/>
              <a:gd name="connsiteY0" fmla="*/ 4606 h 7758"/>
              <a:gd name="connsiteX1" fmla="*/ 13570 w 13588"/>
              <a:gd name="connsiteY1" fmla="*/ 4606 h 7758"/>
              <a:gd name="connsiteX2" fmla="*/ 13570 w 13588"/>
              <a:gd name="connsiteY2" fmla="*/ 3886 h 7758"/>
              <a:gd name="connsiteX3" fmla="*/ 13570 w 13588"/>
              <a:gd name="connsiteY3" fmla="*/ 0 h 7758"/>
              <a:gd name="connsiteX4" fmla="*/ 13588 w 13588"/>
              <a:gd name="connsiteY4" fmla="*/ 10 h 7758"/>
              <a:gd name="connsiteX5" fmla="*/ 1942 w 13588"/>
              <a:gd name="connsiteY5" fmla="*/ 4670 h 7758"/>
              <a:gd name="connsiteX6" fmla="*/ 1936 w 13588"/>
              <a:gd name="connsiteY6" fmla="*/ 4577 h 7758"/>
              <a:gd name="connsiteX0" fmla="*/ 9655 w 13588"/>
              <a:gd name="connsiteY0" fmla="*/ 4606 h 5431"/>
              <a:gd name="connsiteX1" fmla="*/ 13570 w 13588"/>
              <a:gd name="connsiteY1" fmla="*/ 4606 h 5431"/>
              <a:gd name="connsiteX2" fmla="*/ 13570 w 13588"/>
              <a:gd name="connsiteY2" fmla="*/ 3886 h 5431"/>
              <a:gd name="connsiteX3" fmla="*/ 13570 w 13588"/>
              <a:gd name="connsiteY3" fmla="*/ 0 h 5431"/>
              <a:gd name="connsiteX4" fmla="*/ 13588 w 13588"/>
              <a:gd name="connsiteY4" fmla="*/ 10 h 5431"/>
              <a:gd name="connsiteX5" fmla="*/ 1942 w 13588"/>
              <a:gd name="connsiteY5" fmla="*/ 4670 h 5431"/>
              <a:gd name="connsiteX6" fmla="*/ 1936 w 13588"/>
              <a:gd name="connsiteY6" fmla="*/ 4577 h 5431"/>
              <a:gd name="connsiteX0" fmla="*/ 9655 w 13588"/>
              <a:gd name="connsiteY0" fmla="*/ 4606 h 5431"/>
              <a:gd name="connsiteX1" fmla="*/ 13570 w 13588"/>
              <a:gd name="connsiteY1" fmla="*/ 4606 h 5431"/>
              <a:gd name="connsiteX2" fmla="*/ 13570 w 13588"/>
              <a:gd name="connsiteY2" fmla="*/ 3886 h 5431"/>
              <a:gd name="connsiteX3" fmla="*/ 13570 w 13588"/>
              <a:gd name="connsiteY3" fmla="*/ 0 h 5431"/>
              <a:gd name="connsiteX4" fmla="*/ 13588 w 13588"/>
              <a:gd name="connsiteY4" fmla="*/ 10 h 5431"/>
              <a:gd name="connsiteX5" fmla="*/ 1942 w 13588"/>
              <a:gd name="connsiteY5" fmla="*/ 4670 h 5431"/>
              <a:gd name="connsiteX6" fmla="*/ 1936 w 13588"/>
              <a:gd name="connsiteY6" fmla="*/ 4577 h 5431"/>
              <a:gd name="connsiteX0" fmla="*/ 9655 w 13588"/>
              <a:gd name="connsiteY0" fmla="*/ 4606 h 5691"/>
              <a:gd name="connsiteX1" fmla="*/ 13570 w 13588"/>
              <a:gd name="connsiteY1" fmla="*/ 4606 h 5691"/>
              <a:gd name="connsiteX2" fmla="*/ 13570 w 13588"/>
              <a:gd name="connsiteY2" fmla="*/ 3886 h 5691"/>
              <a:gd name="connsiteX3" fmla="*/ 13570 w 13588"/>
              <a:gd name="connsiteY3" fmla="*/ 0 h 5691"/>
              <a:gd name="connsiteX4" fmla="*/ 13588 w 13588"/>
              <a:gd name="connsiteY4" fmla="*/ 10 h 5691"/>
              <a:gd name="connsiteX5" fmla="*/ 1942 w 13588"/>
              <a:gd name="connsiteY5" fmla="*/ 4670 h 5691"/>
              <a:gd name="connsiteX6" fmla="*/ 2145 w 13588"/>
              <a:gd name="connsiteY6" fmla="*/ 5691 h 5691"/>
              <a:gd name="connsiteX0" fmla="*/ 9661 w 13594"/>
              <a:gd name="connsiteY0" fmla="*/ 4606 h 5691"/>
              <a:gd name="connsiteX1" fmla="*/ 13576 w 13594"/>
              <a:gd name="connsiteY1" fmla="*/ 4606 h 5691"/>
              <a:gd name="connsiteX2" fmla="*/ 13576 w 13594"/>
              <a:gd name="connsiteY2" fmla="*/ 3886 h 5691"/>
              <a:gd name="connsiteX3" fmla="*/ 13576 w 13594"/>
              <a:gd name="connsiteY3" fmla="*/ 0 h 5691"/>
              <a:gd name="connsiteX4" fmla="*/ 13594 w 13594"/>
              <a:gd name="connsiteY4" fmla="*/ 10 h 5691"/>
              <a:gd name="connsiteX5" fmla="*/ 1948 w 13594"/>
              <a:gd name="connsiteY5" fmla="*/ 4670 h 5691"/>
              <a:gd name="connsiteX6" fmla="*/ 1931 w 13594"/>
              <a:gd name="connsiteY6" fmla="*/ 3570 h 5691"/>
              <a:gd name="connsiteX7" fmla="*/ 2151 w 13594"/>
              <a:gd name="connsiteY7" fmla="*/ 5691 h 5691"/>
              <a:gd name="connsiteX0" fmla="*/ 9661 w 13594"/>
              <a:gd name="connsiteY0" fmla="*/ 4606 h 5691"/>
              <a:gd name="connsiteX1" fmla="*/ 13576 w 13594"/>
              <a:gd name="connsiteY1" fmla="*/ 4606 h 5691"/>
              <a:gd name="connsiteX2" fmla="*/ 13576 w 13594"/>
              <a:gd name="connsiteY2" fmla="*/ 3886 h 5691"/>
              <a:gd name="connsiteX3" fmla="*/ 13576 w 13594"/>
              <a:gd name="connsiteY3" fmla="*/ 0 h 5691"/>
              <a:gd name="connsiteX4" fmla="*/ 13594 w 13594"/>
              <a:gd name="connsiteY4" fmla="*/ 10 h 5691"/>
              <a:gd name="connsiteX5" fmla="*/ 1948 w 13594"/>
              <a:gd name="connsiteY5" fmla="*/ 4670 h 5691"/>
              <a:gd name="connsiteX6" fmla="*/ 1931 w 13594"/>
              <a:gd name="connsiteY6" fmla="*/ 3570 h 5691"/>
              <a:gd name="connsiteX7" fmla="*/ 2151 w 13594"/>
              <a:gd name="connsiteY7" fmla="*/ 5691 h 5691"/>
              <a:gd name="connsiteX8" fmla="*/ 9661 w 13594"/>
              <a:gd name="connsiteY8" fmla="*/ 4606 h 5691"/>
              <a:gd name="connsiteX0" fmla="*/ 9661 w 13594"/>
              <a:gd name="connsiteY0" fmla="*/ 4606 h 7261"/>
              <a:gd name="connsiteX1" fmla="*/ 13576 w 13594"/>
              <a:gd name="connsiteY1" fmla="*/ 4606 h 7261"/>
              <a:gd name="connsiteX2" fmla="*/ 13576 w 13594"/>
              <a:gd name="connsiteY2" fmla="*/ 3886 h 7261"/>
              <a:gd name="connsiteX3" fmla="*/ 13576 w 13594"/>
              <a:gd name="connsiteY3" fmla="*/ 0 h 7261"/>
              <a:gd name="connsiteX4" fmla="*/ 13594 w 13594"/>
              <a:gd name="connsiteY4" fmla="*/ 10 h 7261"/>
              <a:gd name="connsiteX5" fmla="*/ 1948 w 13594"/>
              <a:gd name="connsiteY5" fmla="*/ 4670 h 7261"/>
              <a:gd name="connsiteX6" fmla="*/ 1057 w 13594"/>
              <a:gd name="connsiteY6" fmla="*/ 7091 h 7261"/>
              <a:gd name="connsiteX7" fmla="*/ 2151 w 13594"/>
              <a:gd name="connsiteY7" fmla="*/ 5691 h 7261"/>
              <a:gd name="connsiteX8" fmla="*/ 9661 w 13594"/>
              <a:gd name="connsiteY8" fmla="*/ 4606 h 7261"/>
              <a:gd name="connsiteX0" fmla="*/ 9627 w 13560"/>
              <a:gd name="connsiteY0" fmla="*/ 4606 h 7583"/>
              <a:gd name="connsiteX1" fmla="*/ 13542 w 13560"/>
              <a:gd name="connsiteY1" fmla="*/ 4606 h 7583"/>
              <a:gd name="connsiteX2" fmla="*/ 13542 w 13560"/>
              <a:gd name="connsiteY2" fmla="*/ 3886 h 7583"/>
              <a:gd name="connsiteX3" fmla="*/ 13542 w 13560"/>
              <a:gd name="connsiteY3" fmla="*/ 0 h 7583"/>
              <a:gd name="connsiteX4" fmla="*/ 13560 w 13560"/>
              <a:gd name="connsiteY4" fmla="*/ 10 h 7583"/>
              <a:gd name="connsiteX5" fmla="*/ 1948 w 13560"/>
              <a:gd name="connsiteY5" fmla="*/ 2742 h 7583"/>
              <a:gd name="connsiteX6" fmla="*/ 1023 w 13560"/>
              <a:gd name="connsiteY6" fmla="*/ 7091 h 7583"/>
              <a:gd name="connsiteX7" fmla="*/ 2117 w 13560"/>
              <a:gd name="connsiteY7" fmla="*/ 5691 h 7583"/>
              <a:gd name="connsiteX8" fmla="*/ 9627 w 13560"/>
              <a:gd name="connsiteY8" fmla="*/ 4606 h 7583"/>
              <a:gd name="connsiteX0" fmla="*/ 9627 w 13560"/>
              <a:gd name="connsiteY0" fmla="*/ 4606 h 7583"/>
              <a:gd name="connsiteX1" fmla="*/ 13542 w 13560"/>
              <a:gd name="connsiteY1" fmla="*/ 4606 h 7583"/>
              <a:gd name="connsiteX2" fmla="*/ 13542 w 13560"/>
              <a:gd name="connsiteY2" fmla="*/ 3886 h 7583"/>
              <a:gd name="connsiteX3" fmla="*/ 13542 w 13560"/>
              <a:gd name="connsiteY3" fmla="*/ 0 h 7583"/>
              <a:gd name="connsiteX4" fmla="*/ 13560 w 13560"/>
              <a:gd name="connsiteY4" fmla="*/ 10 h 7583"/>
              <a:gd name="connsiteX5" fmla="*/ 1948 w 13560"/>
              <a:gd name="connsiteY5" fmla="*/ 2742 h 7583"/>
              <a:gd name="connsiteX6" fmla="*/ 1023 w 13560"/>
              <a:gd name="connsiteY6" fmla="*/ 7091 h 7583"/>
              <a:gd name="connsiteX7" fmla="*/ 2117 w 13560"/>
              <a:gd name="connsiteY7" fmla="*/ 5691 h 7583"/>
              <a:gd name="connsiteX8" fmla="*/ 1982 w 13560"/>
              <a:gd name="connsiteY8" fmla="*/ 3099 h 7583"/>
              <a:gd name="connsiteX9" fmla="*/ 9627 w 13560"/>
              <a:gd name="connsiteY9" fmla="*/ 4606 h 7583"/>
              <a:gd name="connsiteX0" fmla="*/ 9627 w 13560"/>
              <a:gd name="connsiteY0" fmla="*/ 4606 h 7150"/>
              <a:gd name="connsiteX1" fmla="*/ 13542 w 13560"/>
              <a:gd name="connsiteY1" fmla="*/ 4606 h 7150"/>
              <a:gd name="connsiteX2" fmla="*/ 13542 w 13560"/>
              <a:gd name="connsiteY2" fmla="*/ 3886 h 7150"/>
              <a:gd name="connsiteX3" fmla="*/ 13542 w 13560"/>
              <a:gd name="connsiteY3" fmla="*/ 0 h 7150"/>
              <a:gd name="connsiteX4" fmla="*/ 13560 w 13560"/>
              <a:gd name="connsiteY4" fmla="*/ 10 h 7150"/>
              <a:gd name="connsiteX5" fmla="*/ 1948 w 13560"/>
              <a:gd name="connsiteY5" fmla="*/ 2742 h 7150"/>
              <a:gd name="connsiteX6" fmla="*/ 1023 w 13560"/>
              <a:gd name="connsiteY6" fmla="*/ 7091 h 7150"/>
              <a:gd name="connsiteX7" fmla="*/ 1982 w 13560"/>
              <a:gd name="connsiteY7" fmla="*/ 3099 h 7150"/>
              <a:gd name="connsiteX8" fmla="*/ 9627 w 13560"/>
              <a:gd name="connsiteY8" fmla="*/ 4606 h 7150"/>
              <a:gd name="connsiteX0" fmla="*/ 1982 w 13560"/>
              <a:gd name="connsiteY0" fmla="*/ 3099 h 7401"/>
              <a:gd name="connsiteX1" fmla="*/ 9627 w 13560"/>
              <a:gd name="connsiteY1" fmla="*/ 4606 h 7401"/>
              <a:gd name="connsiteX2" fmla="*/ 13542 w 13560"/>
              <a:gd name="connsiteY2" fmla="*/ 4606 h 7401"/>
              <a:gd name="connsiteX3" fmla="*/ 13542 w 13560"/>
              <a:gd name="connsiteY3" fmla="*/ 3886 h 7401"/>
              <a:gd name="connsiteX4" fmla="*/ 13542 w 13560"/>
              <a:gd name="connsiteY4" fmla="*/ 0 h 7401"/>
              <a:gd name="connsiteX5" fmla="*/ 13560 w 13560"/>
              <a:gd name="connsiteY5" fmla="*/ 10 h 7401"/>
              <a:gd name="connsiteX6" fmla="*/ 1948 w 13560"/>
              <a:gd name="connsiteY6" fmla="*/ 2742 h 7401"/>
              <a:gd name="connsiteX7" fmla="*/ 1139 w 13560"/>
              <a:gd name="connsiteY7" fmla="*/ 7401 h 7401"/>
              <a:gd name="connsiteX0" fmla="*/ 1982 w 13560"/>
              <a:gd name="connsiteY0" fmla="*/ 3099 h 7401"/>
              <a:gd name="connsiteX1" fmla="*/ 1998 w 13560"/>
              <a:gd name="connsiteY1" fmla="*/ 4163 h 7401"/>
              <a:gd name="connsiteX2" fmla="*/ 9627 w 13560"/>
              <a:gd name="connsiteY2" fmla="*/ 4606 h 7401"/>
              <a:gd name="connsiteX3" fmla="*/ 13542 w 13560"/>
              <a:gd name="connsiteY3" fmla="*/ 4606 h 7401"/>
              <a:gd name="connsiteX4" fmla="*/ 13542 w 13560"/>
              <a:gd name="connsiteY4" fmla="*/ 3886 h 7401"/>
              <a:gd name="connsiteX5" fmla="*/ 13542 w 13560"/>
              <a:gd name="connsiteY5" fmla="*/ 0 h 7401"/>
              <a:gd name="connsiteX6" fmla="*/ 13560 w 13560"/>
              <a:gd name="connsiteY6" fmla="*/ 10 h 7401"/>
              <a:gd name="connsiteX7" fmla="*/ 1948 w 13560"/>
              <a:gd name="connsiteY7" fmla="*/ 2742 h 7401"/>
              <a:gd name="connsiteX8" fmla="*/ 1139 w 13560"/>
              <a:gd name="connsiteY8" fmla="*/ 7401 h 7401"/>
              <a:gd name="connsiteX0" fmla="*/ 1982 w 13560"/>
              <a:gd name="connsiteY0" fmla="*/ 3099 h 7401"/>
              <a:gd name="connsiteX1" fmla="*/ 9627 w 13560"/>
              <a:gd name="connsiteY1" fmla="*/ 4606 h 7401"/>
              <a:gd name="connsiteX2" fmla="*/ 13542 w 13560"/>
              <a:gd name="connsiteY2" fmla="*/ 4606 h 7401"/>
              <a:gd name="connsiteX3" fmla="*/ 13542 w 13560"/>
              <a:gd name="connsiteY3" fmla="*/ 3886 h 7401"/>
              <a:gd name="connsiteX4" fmla="*/ 13542 w 13560"/>
              <a:gd name="connsiteY4" fmla="*/ 0 h 7401"/>
              <a:gd name="connsiteX5" fmla="*/ 13560 w 13560"/>
              <a:gd name="connsiteY5" fmla="*/ 10 h 7401"/>
              <a:gd name="connsiteX6" fmla="*/ 1948 w 13560"/>
              <a:gd name="connsiteY6" fmla="*/ 2742 h 7401"/>
              <a:gd name="connsiteX7" fmla="*/ 1139 w 13560"/>
              <a:gd name="connsiteY7" fmla="*/ 7401 h 7401"/>
              <a:gd name="connsiteX0" fmla="*/ 1982 w 13560"/>
              <a:gd name="connsiteY0" fmla="*/ 3099 h 7401"/>
              <a:gd name="connsiteX1" fmla="*/ 2089 w 13560"/>
              <a:gd name="connsiteY1" fmla="*/ 4504 h 7401"/>
              <a:gd name="connsiteX2" fmla="*/ 9627 w 13560"/>
              <a:gd name="connsiteY2" fmla="*/ 4606 h 7401"/>
              <a:gd name="connsiteX3" fmla="*/ 13542 w 13560"/>
              <a:gd name="connsiteY3" fmla="*/ 4606 h 7401"/>
              <a:gd name="connsiteX4" fmla="*/ 13542 w 13560"/>
              <a:gd name="connsiteY4" fmla="*/ 3886 h 7401"/>
              <a:gd name="connsiteX5" fmla="*/ 13542 w 13560"/>
              <a:gd name="connsiteY5" fmla="*/ 0 h 7401"/>
              <a:gd name="connsiteX6" fmla="*/ 13560 w 13560"/>
              <a:gd name="connsiteY6" fmla="*/ 10 h 7401"/>
              <a:gd name="connsiteX7" fmla="*/ 1948 w 13560"/>
              <a:gd name="connsiteY7" fmla="*/ 2742 h 7401"/>
              <a:gd name="connsiteX8" fmla="*/ 1139 w 13560"/>
              <a:gd name="connsiteY8" fmla="*/ 7401 h 7401"/>
              <a:gd name="connsiteX0" fmla="*/ 1982 w 13560"/>
              <a:gd name="connsiteY0" fmla="*/ 3099 h 7401"/>
              <a:gd name="connsiteX1" fmla="*/ 2089 w 13560"/>
              <a:gd name="connsiteY1" fmla="*/ 4504 h 7401"/>
              <a:gd name="connsiteX2" fmla="*/ 9627 w 13560"/>
              <a:gd name="connsiteY2" fmla="*/ 4606 h 7401"/>
              <a:gd name="connsiteX3" fmla="*/ 13542 w 13560"/>
              <a:gd name="connsiteY3" fmla="*/ 4606 h 7401"/>
              <a:gd name="connsiteX4" fmla="*/ 13542 w 13560"/>
              <a:gd name="connsiteY4" fmla="*/ 3886 h 7401"/>
              <a:gd name="connsiteX5" fmla="*/ 13542 w 13560"/>
              <a:gd name="connsiteY5" fmla="*/ 0 h 7401"/>
              <a:gd name="connsiteX6" fmla="*/ 13560 w 13560"/>
              <a:gd name="connsiteY6" fmla="*/ 10 h 7401"/>
              <a:gd name="connsiteX7" fmla="*/ 1948 w 13560"/>
              <a:gd name="connsiteY7" fmla="*/ 2742 h 7401"/>
              <a:gd name="connsiteX8" fmla="*/ 1139 w 13560"/>
              <a:gd name="connsiteY8" fmla="*/ 7401 h 7401"/>
              <a:gd name="connsiteX0" fmla="*/ 1982 w 13560"/>
              <a:gd name="connsiteY0" fmla="*/ 3099 h 7401"/>
              <a:gd name="connsiteX1" fmla="*/ 2089 w 13560"/>
              <a:gd name="connsiteY1" fmla="*/ 4618 h 7401"/>
              <a:gd name="connsiteX2" fmla="*/ 9627 w 13560"/>
              <a:gd name="connsiteY2" fmla="*/ 4606 h 7401"/>
              <a:gd name="connsiteX3" fmla="*/ 13542 w 13560"/>
              <a:gd name="connsiteY3" fmla="*/ 4606 h 7401"/>
              <a:gd name="connsiteX4" fmla="*/ 13542 w 13560"/>
              <a:gd name="connsiteY4" fmla="*/ 3886 h 7401"/>
              <a:gd name="connsiteX5" fmla="*/ 13542 w 13560"/>
              <a:gd name="connsiteY5" fmla="*/ 0 h 7401"/>
              <a:gd name="connsiteX6" fmla="*/ 13560 w 13560"/>
              <a:gd name="connsiteY6" fmla="*/ 10 h 7401"/>
              <a:gd name="connsiteX7" fmla="*/ 1948 w 13560"/>
              <a:gd name="connsiteY7" fmla="*/ 2742 h 7401"/>
              <a:gd name="connsiteX8" fmla="*/ 1139 w 13560"/>
              <a:gd name="connsiteY8" fmla="*/ 7401 h 7401"/>
              <a:gd name="connsiteX0" fmla="*/ 1167 w 12745"/>
              <a:gd name="connsiteY0" fmla="*/ 3099 h 7401"/>
              <a:gd name="connsiteX1" fmla="*/ 1274 w 12745"/>
              <a:gd name="connsiteY1" fmla="*/ 4618 h 7401"/>
              <a:gd name="connsiteX2" fmla="*/ 8812 w 12745"/>
              <a:gd name="connsiteY2" fmla="*/ 4606 h 7401"/>
              <a:gd name="connsiteX3" fmla="*/ 12727 w 12745"/>
              <a:gd name="connsiteY3" fmla="*/ 4606 h 7401"/>
              <a:gd name="connsiteX4" fmla="*/ 12727 w 12745"/>
              <a:gd name="connsiteY4" fmla="*/ 3886 h 7401"/>
              <a:gd name="connsiteX5" fmla="*/ 12727 w 12745"/>
              <a:gd name="connsiteY5" fmla="*/ 0 h 7401"/>
              <a:gd name="connsiteX6" fmla="*/ 12745 w 12745"/>
              <a:gd name="connsiteY6" fmla="*/ 10 h 7401"/>
              <a:gd name="connsiteX7" fmla="*/ 1133 w 12745"/>
              <a:gd name="connsiteY7" fmla="*/ 2742 h 7401"/>
              <a:gd name="connsiteX8" fmla="*/ 324 w 12745"/>
              <a:gd name="connsiteY8" fmla="*/ 7401 h 7401"/>
              <a:gd name="connsiteX0" fmla="*/ 1167 w 12745"/>
              <a:gd name="connsiteY0" fmla="*/ 3099 h 4618"/>
              <a:gd name="connsiteX1" fmla="*/ 1274 w 12745"/>
              <a:gd name="connsiteY1" fmla="*/ 4618 h 4618"/>
              <a:gd name="connsiteX2" fmla="*/ 8812 w 12745"/>
              <a:gd name="connsiteY2" fmla="*/ 4606 h 4618"/>
              <a:gd name="connsiteX3" fmla="*/ 12727 w 12745"/>
              <a:gd name="connsiteY3" fmla="*/ 4606 h 4618"/>
              <a:gd name="connsiteX4" fmla="*/ 12727 w 12745"/>
              <a:gd name="connsiteY4" fmla="*/ 3886 h 4618"/>
              <a:gd name="connsiteX5" fmla="*/ 12727 w 12745"/>
              <a:gd name="connsiteY5" fmla="*/ 0 h 4618"/>
              <a:gd name="connsiteX6" fmla="*/ 12745 w 12745"/>
              <a:gd name="connsiteY6" fmla="*/ 10 h 4618"/>
              <a:gd name="connsiteX7" fmla="*/ 1133 w 12745"/>
              <a:gd name="connsiteY7" fmla="*/ 2742 h 4618"/>
              <a:gd name="connsiteX0" fmla="*/ 34 w 11612"/>
              <a:gd name="connsiteY0" fmla="*/ 3099 h 4618"/>
              <a:gd name="connsiteX1" fmla="*/ 141 w 11612"/>
              <a:gd name="connsiteY1" fmla="*/ 4618 h 4618"/>
              <a:gd name="connsiteX2" fmla="*/ 7679 w 11612"/>
              <a:gd name="connsiteY2" fmla="*/ 4606 h 4618"/>
              <a:gd name="connsiteX3" fmla="*/ 11594 w 11612"/>
              <a:gd name="connsiteY3" fmla="*/ 4606 h 4618"/>
              <a:gd name="connsiteX4" fmla="*/ 11594 w 11612"/>
              <a:gd name="connsiteY4" fmla="*/ 3886 h 4618"/>
              <a:gd name="connsiteX5" fmla="*/ 11594 w 11612"/>
              <a:gd name="connsiteY5" fmla="*/ 0 h 4618"/>
              <a:gd name="connsiteX6" fmla="*/ 11612 w 11612"/>
              <a:gd name="connsiteY6" fmla="*/ 10 h 4618"/>
              <a:gd name="connsiteX7" fmla="*/ 0 w 11612"/>
              <a:gd name="connsiteY7" fmla="*/ 2742 h 4618"/>
              <a:gd name="connsiteX0" fmla="*/ 76 w 11654"/>
              <a:gd name="connsiteY0" fmla="*/ 3713 h 5232"/>
              <a:gd name="connsiteX1" fmla="*/ 183 w 11654"/>
              <a:gd name="connsiteY1" fmla="*/ 5232 h 5232"/>
              <a:gd name="connsiteX2" fmla="*/ 7721 w 11654"/>
              <a:gd name="connsiteY2" fmla="*/ 5220 h 5232"/>
              <a:gd name="connsiteX3" fmla="*/ 11636 w 11654"/>
              <a:gd name="connsiteY3" fmla="*/ 5220 h 5232"/>
              <a:gd name="connsiteX4" fmla="*/ 11636 w 11654"/>
              <a:gd name="connsiteY4" fmla="*/ 4500 h 5232"/>
              <a:gd name="connsiteX5" fmla="*/ 11636 w 11654"/>
              <a:gd name="connsiteY5" fmla="*/ 614 h 5232"/>
              <a:gd name="connsiteX6" fmla="*/ 11654 w 11654"/>
              <a:gd name="connsiteY6" fmla="*/ 624 h 5232"/>
              <a:gd name="connsiteX7" fmla="*/ 0 w 11654"/>
              <a:gd name="connsiteY7" fmla="*/ 2132 h 5232"/>
              <a:gd name="connsiteX0" fmla="*/ 76 w 11654"/>
              <a:gd name="connsiteY0" fmla="*/ 3713 h 5232"/>
              <a:gd name="connsiteX1" fmla="*/ 183 w 11654"/>
              <a:gd name="connsiteY1" fmla="*/ 5232 h 5232"/>
              <a:gd name="connsiteX2" fmla="*/ 7721 w 11654"/>
              <a:gd name="connsiteY2" fmla="*/ 5220 h 5232"/>
              <a:gd name="connsiteX3" fmla="*/ 11636 w 11654"/>
              <a:gd name="connsiteY3" fmla="*/ 5220 h 5232"/>
              <a:gd name="connsiteX4" fmla="*/ 11636 w 11654"/>
              <a:gd name="connsiteY4" fmla="*/ 4500 h 5232"/>
              <a:gd name="connsiteX5" fmla="*/ 11636 w 11654"/>
              <a:gd name="connsiteY5" fmla="*/ 614 h 5232"/>
              <a:gd name="connsiteX6" fmla="*/ 11654 w 11654"/>
              <a:gd name="connsiteY6" fmla="*/ 624 h 5232"/>
              <a:gd name="connsiteX7" fmla="*/ 0 w 11654"/>
              <a:gd name="connsiteY7" fmla="*/ 2132 h 5232"/>
              <a:gd name="connsiteX0" fmla="*/ 183 w 11654"/>
              <a:gd name="connsiteY0" fmla="*/ 5232 h 5232"/>
              <a:gd name="connsiteX1" fmla="*/ 7721 w 11654"/>
              <a:gd name="connsiteY1" fmla="*/ 5220 h 5232"/>
              <a:gd name="connsiteX2" fmla="*/ 11636 w 11654"/>
              <a:gd name="connsiteY2" fmla="*/ 5220 h 5232"/>
              <a:gd name="connsiteX3" fmla="*/ 11636 w 11654"/>
              <a:gd name="connsiteY3" fmla="*/ 4500 h 5232"/>
              <a:gd name="connsiteX4" fmla="*/ 11636 w 11654"/>
              <a:gd name="connsiteY4" fmla="*/ 614 h 5232"/>
              <a:gd name="connsiteX5" fmla="*/ 11654 w 11654"/>
              <a:gd name="connsiteY5" fmla="*/ 624 h 5232"/>
              <a:gd name="connsiteX6" fmla="*/ 0 w 11654"/>
              <a:gd name="connsiteY6" fmla="*/ 2132 h 5232"/>
              <a:gd name="connsiteX0" fmla="*/ 183 w 11654"/>
              <a:gd name="connsiteY0" fmla="*/ 5232 h 5232"/>
              <a:gd name="connsiteX1" fmla="*/ 11636 w 11654"/>
              <a:gd name="connsiteY1" fmla="*/ 5220 h 5232"/>
              <a:gd name="connsiteX2" fmla="*/ 11636 w 11654"/>
              <a:gd name="connsiteY2" fmla="*/ 4500 h 5232"/>
              <a:gd name="connsiteX3" fmla="*/ 11636 w 11654"/>
              <a:gd name="connsiteY3" fmla="*/ 614 h 5232"/>
              <a:gd name="connsiteX4" fmla="*/ 11654 w 11654"/>
              <a:gd name="connsiteY4" fmla="*/ 624 h 5232"/>
              <a:gd name="connsiteX5" fmla="*/ 0 w 11654"/>
              <a:gd name="connsiteY5" fmla="*/ 2132 h 5232"/>
              <a:gd name="connsiteX0" fmla="*/ 183 w 11654"/>
              <a:gd name="connsiteY0" fmla="*/ 5107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183 w 11654"/>
              <a:gd name="connsiteY0" fmla="*/ 5107 h 5220"/>
              <a:gd name="connsiteX1" fmla="*/ 221 w 11654"/>
              <a:gd name="connsiteY1" fmla="*/ 5008 h 5220"/>
              <a:gd name="connsiteX2" fmla="*/ 11636 w 11654"/>
              <a:gd name="connsiteY2" fmla="*/ 5220 h 5220"/>
              <a:gd name="connsiteX3" fmla="*/ 11636 w 11654"/>
              <a:gd name="connsiteY3" fmla="*/ 4500 h 5220"/>
              <a:gd name="connsiteX4" fmla="*/ 11636 w 11654"/>
              <a:gd name="connsiteY4" fmla="*/ 614 h 5220"/>
              <a:gd name="connsiteX5" fmla="*/ 11654 w 11654"/>
              <a:gd name="connsiteY5" fmla="*/ 624 h 5220"/>
              <a:gd name="connsiteX6" fmla="*/ 0 w 11654"/>
              <a:gd name="connsiteY6" fmla="*/ 2132 h 5220"/>
              <a:gd name="connsiteX0" fmla="*/ 183 w 11654"/>
              <a:gd name="connsiteY0" fmla="*/ 5107 h 5220"/>
              <a:gd name="connsiteX1" fmla="*/ 221 w 11654"/>
              <a:gd name="connsiteY1" fmla="*/ 5008 h 5220"/>
              <a:gd name="connsiteX2" fmla="*/ 11636 w 11654"/>
              <a:gd name="connsiteY2" fmla="*/ 5220 h 5220"/>
              <a:gd name="connsiteX3" fmla="*/ 11636 w 11654"/>
              <a:gd name="connsiteY3" fmla="*/ 4500 h 5220"/>
              <a:gd name="connsiteX4" fmla="*/ 11636 w 11654"/>
              <a:gd name="connsiteY4" fmla="*/ 614 h 5220"/>
              <a:gd name="connsiteX5" fmla="*/ 11654 w 11654"/>
              <a:gd name="connsiteY5" fmla="*/ 624 h 5220"/>
              <a:gd name="connsiteX6" fmla="*/ 0 w 11654"/>
              <a:gd name="connsiteY6" fmla="*/ 2132 h 5220"/>
              <a:gd name="connsiteX0" fmla="*/ 183 w 11654"/>
              <a:gd name="connsiteY0" fmla="*/ 5107 h 5261"/>
              <a:gd name="connsiteX1" fmla="*/ 947 w 11654"/>
              <a:gd name="connsiteY1" fmla="*/ 5137 h 5261"/>
              <a:gd name="connsiteX2" fmla="*/ 11636 w 11654"/>
              <a:gd name="connsiteY2" fmla="*/ 5220 h 5261"/>
              <a:gd name="connsiteX3" fmla="*/ 11636 w 11654"/>
              <a:gd name="connsiteY3" fmla="*/ 4500 h 5261"/>
              <a:gd name="connsiteX4" fmla="*/ 11636 w 11654"/>
              <a:gd name="connsiteY4" fmla="*/ 614 h 5261"/>
              <a:gd name="connsiteX5" fmla="*/ 11654 w 11654"/>
              <a:gd name="connsiteY5" fmla="*/ 624 h 5261"/>
              <a:gd name="connsiteX6" fmla="*/ 0 w 11654"/>
              <a:gd name="connsiteY6" fmla="*/ 2132 h 5261"/>
              <a:gd name="connsiteX0" fmla="*/ 947 w 11654"/>
              <a:gd name="connsiteY0" fmla="*/ 5137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39 w 11654"/>
              <a:gd name="connsiteY0" fmla="*/ 5024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39 w 11654"/>
              <a:gd name="connsiteY0" fmla="*/ 5153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39 w 11654"/>
              <a:gd name="connsiteY0" fmla="*/ 5282 h 5282"/>
              <a:gd name="connsiteX1" fmla="*/ 11636 w 11654"/>
              <a:gd name="connsiteY1" fmla="*/ 5220 h 5282"/>
              <a:gd name="connsiteX2" fmla="*/ 11636 w 11654"/>
              <a:gd name="connsiteY2" fmla="*/ 4500 h 5282"/>
              <a:gd name="connsiteX3" fmla="*/ 11636 w 11654"/>
              <a:gd name="connsiteY3" fmla="*/ 614 h 5282"/>
              <a:gd name="connsiteX4" fmla="*/ 11654 w 11654"/>
              <a:gd name="connsiteY4" fmla="*/ 624 h 5282"/>
              <a:gd name="connsiteX5" fmla="*/ 0 w 11654"/>
              <a:gd name="connsiteY5" fmla="*/ 2132 h 5282"/>
              <a:gd name="connsiteX0" fmla="*/ 39 w 11654"/>
              <a:gd name="connsiteY0" fmla="*/ 5282 h 5319"/>
              <a:gd name="connsiteX1" fmla="*/ 54 w 11654"/>
              <a:gd name="connsiteY1" fmla="*/ 5319 h 5319"/>
              <a:gd name="connsiteX2" fmla="*/ 11636 w 11654"/>
              <a:gd name="connsiteY2" fmla="*/ 5220 h 5319"/>
              <a:gd name="connsiteX3" fmla="*/ 11636 w 11654"/>
              <a:gd name="connsiteY3" fmla="*/ 4500 h 5319"/>
              <a:gd name="connsiteX4" fmla="*/ 11636 w 11654"/>
              <a:gd name="connsiteY4" fmla="*/ 614 h 5319"/>
              <a:gd name="connsiteX5" fmla="*/ 11654 w 11654"/>
              <a:gd name="connsiteY5" fmla="*/ 624 h 5319"/>
              <a:gd name="connsiteX6" fmla="*/ 0 w 11654"/>
              <a:gd name="connsiteY6" fmla="*/ 2132 h 5319"/>
              <a:gd name="connsiteX0" fmla="*/ 39 w 11654"/>
              <a:gd name="connsiteY0" fmla="*/ 5282 h 5319"/>
              <a:gd name="connsiteX1" fmla="*/ 54 w 11654"/>
              <a:gd name="connsiteY1" fmla="*/ 5319 h 5319"/>
              <a:gd name="connsiteX2" fmla="*/ 11636 w 11654"/>
              <a:gd name="connsiteY2" fmla="*/ 5220 h 5319"/>
              <a:gd name="connsiteX3" fmla="*/ 11636 w 11654"/>
              <a:gd name="connsiteY3" fmla="*/ 4500 h 5319"/>
              <a:gd name="connsiteX4" fmla="*/ 11636 w 11654"/>
              <a:gd name="connsiteY4" fmla="*/ 614 h 5319"/>
              <a:gd name="connsiteX5" fmla="*/ 11654 w 11654"/>
              <a:gd name="connsiteY5" fmla="*/ 624 h 5319"/>
              <a:gd name="connsiteX6" fmla="*/ 0 w 11654"/>
              <a:gd name="connsiteY6" fmla="*/ 2132 h 5319"/>
              <a:gd name="connsiteX0" fmla="*/ 39 w 11654"/>
              <a:gd name="connsiteY0" fmla="*/ 5282 h 5282"/>
              <a:gd name="connsiteX1" fmla="*/ 11636 w 11654"/>
              <a:gd name="connsiteY1" fmla="*/ 5220 h 5282"/>
              <a:gd name="connsiteX2" fmla="*/ 11636 w 11654"/>
              <a:gd name="connsiteY2" fmla="*/ 4500 h 5282"/>
              <a:gd name="connsiteX3" fmla="*/ 11636 w 11654"/>
              <a:gd name="connsiteY3" fmla="*/ 614 h 5282"/>
              <a:gd name="connsiteX4" fmla="*/ 11654 w 11654"/>
              <a:gd name="connsiteY4" fmla="*/ 624 h 5282"/>
              <a:gd name="connsiteX5" fmla="*/ 0 w 11654"/>
              <a:gd name="connsiteY5" fmla="*/ 2132 h 5282"/>
              <a:gd name="connsiteX0" fmla="*/ 39 w 11654"/>
              <a:gd name="connsiteY0" fmla="*/ 5107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0 w 11797"/>
              <a:gd name="connsiteY0" fmla="*/ 3054 h 5220"/>
              <a:gd name="connsiteX1" fmla="*/ 11779 w 11797"/>
              <a:gd name="connsiteY1" fmla="*/ 5220 h 5220"/>
              <a:gd name="connsiteX2" fmla="*/ 11779 w 11797"/>
              <a:gd name="connsiteY2" fmla="*/ 4500 h 5220"/>
              <a:gd name="connsiteX3" fmla="*/ 11779 w 11797"/>
              <a:gd name="connsiteY3" fmla="*/ 614 h 5220"/>
              <a:gd name="connsiteX4" fmla="*/ 11797 w 11797"/>
              <a:gd name="connsiteY4" fmla="*/ 624 h 5220"/>
              <a:gd name="connsiteX5" fmla="*/ 143 w 11797"/>
              <a:gd name="connsiteY5" fmla="*/ 2132 h 5220"/>
              <a:gd name="connsiteX0" fmla="*/ 0 w 11797"/>
              <a:gd name="connsiteY0" fmla="*/ 3054 h 5220"/>
              <a:gd name="connsiteX1" fmla="*/ 147 w 11797"/>
              <a:gd name="connsiteY1" fmla="*/ 5123 h 5220"/>
              <a:gd name="connsiteX2" fmla="*/ 11779 w 11797"/>
              <a:gd name="connsiteY2" fmla="*/ 5220 h 5220"/>
              <a:gd name="connsiteX3" fmla="*/ 11779 w 11797"/>
              <a:gd name="connsiteY3" fmla="*/ 4500 h 5220"/>
              <a:gd name="connsiteX4" fmla="*/ 11779 w 11797"/>
              <a:gd name="connsiteY4" fmla="*/ 614 h 5220"/>
              <a:gd name="connsiteX5" fmla="*/ 11797 w 11797"/>
              <a:gd name="connsiteY5" fmla="*/ 624 h 5220"/>
              <a:gd name="connsiteX6" fmla="*/ 143 w 11797"/>
              <a:gd name="connsiteY6" fmla="*/ 2132 h 5220"/>
              <a:gd name="connsiteX0" fmla="*/ 0 w 11797"/>
              <a:gd name="connsiteY0" fmla="*/ 3054 h 5220"/>
              <a:gd name="connsiteX1" fmla="*/ 11779 w 11797"/>
              <a:gd name="connsiteY1" fmla="*/ 5220 h 5220"/>
              <a:gd name="connsiteX2" fmla="*/ 11779 w 11797"/>
              <a:gd name="connsiteY2" fmla="*/ 4500 h 5220"/>
              <a:gd name="connsiteX3" fmla="*/ 11779 w 11797"/>
              <a:gd name="connsiteY3" fmla="*/ 614 h 5220"/>
              <a:gd name="connsiteX4" fmla="*/ 11797 w 11797"/>
              <a:gd name="connsiteY4" fmla="*/ 624 h 5220"/>
              <a:gd name="connsiteX5" fmla="*/ 143 w 11797"/>
              <a:gd name="connsiteY5" fmla="*/ 2132 h 5220"/>
              <a:gd name="connsiteX0" fmla="*/ 0 w 11654"/>
              <a:gd name="connsiteY0" fmla="*/ 5123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3586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751 h 4751"/>
              <a:gd name="connsiteX1" fmla="*/ 11636 w 11654"/>
              <a:gd name="connsiteY1" fmla="*/ 4606 h 4751"/>
              <a:gd name="connsiteX2" fmla="*/ 11636 w 11654"/>
              <a:gd name="connsiteY2" fmla="*/ 3886 h 4751"/>
              <a:gd name="connsiteX3" fmla="*/ 11636 w 11654"/>
              <a:gd name="connsiteY3" fmla="*/ 0 h 4751"/>
              <a:gd name="connsiteX4" fmla="*/ 11654 w 11654"/>
              <a:gd name="connsiteY4" fmla="*/ 10 h 4751"/>
              <a:gd name="connsiteX5" fmla="*/ 0 w 11654"/>
              <a:gd name="connsiteY5" fmla="*/ 4071 h 4751"/>
              <a:gd name="connsiteX0" fmla="*/ 0 w 11654"/>
              <a:gd name="connsiteY0" fmla="*/ 4751 h 4751"/>
              <a:gd name="connsiteX1" fmla="*/ 11636 w 11654"/>
              <a:gd name="connsiteY1" fmla="*/ 4606 h 4751"/>
              <a:gd name="connsiteX2" fmla="*/ 11636 w 11654"/>
              <a:gd name="connsiteY2" fmla="*/ 3886 h 4751"/>
              <a:gd name="connsiteX3" fmla="*/ 11636 w 11654"/>
              <a:gd name="connsiteY3" fmla="*/ 0 h 4751"/>
              <a:gd name="connsiteX4" fmla="*/ 11654 w 11654"/>
              <a:gd name="connsiteY4" fmla="*/ 10 h 4751"/>
              <a:gd name="connsiteX5" fmla="*/ 0 w 11654"/>
              <a:gd name="connsiteY5" fmla="*/ 4071 h 4751"/>
              <a:gd name="connsiteX0" fmla="*/ 0 w 11654"/>
              <a:gd name="connsiteY0" fmla="*/ 4751 h 4751"/>
              <a:gd name="connsiteX1" fmla="*/ 11636 w 11654"/>
              <a:gd name="connsiteY1" fmla="*/ 4606 h 4751"/>
              <a:gd name="connsiteX2" fmla="*/ 11636 w 11654"/>
              <a:gd name="connsiteY2" fmla="*/ 3886 h 4751"/>
              <a:gd name="connsiteX3" fmla="*/ 11636 w 11654"/>
              <a:gd name="connsiteY3" fmla="*/ 0 h 4751"/>
              <a:gd name="connsiteX4" fmla="*/ 11654 w 11654"/>
              <a:gd name="connsiteY4" fmla="*/ 10 h 4751"/>
              <a:gd name="connsiteX5" fmla="*/ 0 w 11654"/>
              <a:gd name="connsiteY5" fmla="*/ 4071 h 4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4" h="4751">
                <a:moveTo>
                  <a:pt x="0" y="4751"/>
                </a:moveTo>
                <a:lnTo>
                  <a:pt x="11636" y="4606"/>
                </a:lnTo>
                <a:lnTo>
                  <a:pt x="11636" y="3886"/>
                </a:lnTo>
                <a:lnTo>
                  <a:pt x="11636" y="0"/>
                </a:lnTo>
                <a:cubicBezTo>
                  <a:pt x="11642" y="3"/>
                  <a:pt x="11648" y="7"/>
                  <a:pt x="11654" y="10"/>
                </a:cubicBezTo>
                <a:cubicBezTo>
                  <a:pt x="10879" y="3803"/>
                  <a:pt x="11111" y="4121"/>
                  <a:pt x="0" y="4071"/>
                </a:cubicBezTo>
              </a:path>
            </a:pathLst>
          </a:cu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0" y="5457974"/>
            <a:ext cx="9172391" cy="143096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connsiteX0" fmla="*/ 0 w 5760"/>
              <a:gd name="connsiteY0" fmla="*/ 3358 h 4606"/>
              <a:gd name="connsiteX1" fmla="*/ 0 w 5760"/>
              <a:gd name="connsiteY1" fmla="*/ 4606 h 4606"/>
              <a:gd name="connsiteX2" fmla="*/ 5760 w 5760"/>
              <a:gd name="connsiteY2" fmla="*/ 4606 h 4606"/>
              <a:gd name="connsiteX3" fmla="*/ 5760 w 5760"/>
              <a:gd name="connsiteY3" fmla="*/ 3886 h 4606"/>
              <a:gd name="connsiteX4" fmla="*/ 5760 w 5760"/>
              <a:gd name="connsiteY4" fmla="*/ 0 h 4606"/>
              <a:gd name="connsiteX5" fmla="*/ 0 w 5760"/>
              <a:gd name="connsiteY5" fmla="*/ 3358 h 4606"/>
              <a:gd name="connsiteX0" fmla="*/ 4635 w 5760"/>
              <a:gd name="connsiteY0" fmla="*/ 10 h 4606"/>
              <a:gd name="connsiteX1" fmla="*/ 0 w 5760"/>
              <a:gd name="connsiteY1" fmla="*/ 4606 h 4606"/>
              <a:gd name="connsiteX2" fmla="*/ 5760 w 5760"/>
              <a:gd name="connsiteY2" fmla="*/ 4606 h 4606"/>
              <a:gd name="connsiteX3" fmla="*/ 5760 w 5760"/>
              <a:gd name="connsiteY3" fmla="*/ 3886 h 4606"/>
              <a:gd name="connsiteX4" fmla="*/ 5760 w 5760"/>
              <a:gd name="connsiteY4" fmla="*/ 0 h 4606"/>
              <a:gd name="connsiteX5" fmla="*/ 4635 w 5760"/>
              <a:gd name="connsiteY5" fmla="*/ 10 h 4606"/>
              <a:gd name="connsiteX0" fmla="*/ 4635 w 5760"/>
              <a:gd name="connsiteY0" fmla="*/ 10 h 4606"/>
              <a:gd name="connsiteX1" fmla="*/ 4174 w 5760"/>
              <a:gd name="connsiteY1" fmla="*/ 2459 h 4606"/>
              <a:gd name="connsiteX2" fmla="*/ 0 w 5760"/>
              <a:gd name="connsiteY2" fmla="*/ 4606 h 4606"/>
              <a:gd name="connsiteX3" fmla="*/ 5760 w 5760"/>
              <a:gd name="connsiteY3" fmla="*/ 4606 h 4606"/>
              <a:gd name="connsiteX4" fmla="*/ 5760 w 5760"/>
              <a:gd name="connsiteY4" fmla="*/ 3886 h 4606"/>
              <a:gd name="connsiteX5" fmla="*/ 5760 w 5760"/>
              <a:gd name="connsiteY5" fmla="*/ 0 h 4606"/>
              <a:gd name="connsiteX6" fmla="*/ 4635 w 5760"/>
              <a:gd name="connsiteY6" fmla="*/ 10 h 4606"/>
              <a:gd name="connsiteX0" fmla="*/ 2790 w 3915"/>
              <a:gd name="connsiteY0" fmla="*/ 10 h 4606"/>
              <a:gd name="connsiteX1" fmla="*/ 2329 w 3915"/>
              <a:gd name="connsiteY1" fmla="*/ 2459 h 4606"/>
              <a:gd name="connsiteX2" fmla="*/ 0 w 3915"/>
              <a:gd name="connsiteY2" fmla="*/ 4606 h 4606"/>
              <a:gd name="connsiteX3" fmla="*/ 3915 w 3915"/>
              <a:gd name="connsiteY3" fmla="*/ 4606 h 4606"/>
              <a:gd name="connsiteX4" fmla="*/ 3915 w 3915"/>
              <a:gd name="connsiteY4" fmla="*/ 3886 h 4606"/>
              <a:gd name="connsiteX5" fmla="*/ 3915 w 3915"/>
              <a:gd name="connsiteY5" fmla="*/ 0 h 4606"/>
              <a:gd name="connsiteX6" fmla="*/ 2790 w 3915"/>
              <a:gd name="connsiteY6" fmla="*/ 10 h 4606"/>
              <a:gd name="connsiteX0" fmla="*/ 3195 w 3915"/>
              <a:gd name="connsiteY0" fmla="*/ 10 h 4606"/>
              <a:gd name="connsiteX1" fmla="*/ 2329 w 3915"/>
              <a:gd name="connsiteY1" fmla="*/ 2459 h 4606"/>
              <a:gd name="connsiteX2" fmla="*/ 0 w 3915"/>
              <a:gd name="connsiteY2" fmla="*/ 4606 h 4606"/>
              <a:gd name="connsiteX3" fmla="*/ 3915 w 3915"/>
              <a:gd name="connsiteY3" fmla="*/ 4606 h 4606"/>
              <a:gd name="connsiteX4" fmla="*/ 3915 w 3915"/>
              <a:gd name="connsiteY4" fmla="*/ 3886 h 4606"/>
              <a:gd name="connsiteX5" fmla="*/ 3915 w 3915"/>
              <a:gd name="connsiteY5" fmla="*/ 0 h 4606"/>
              <a:gd name="connsiteX6" fmla="*/ 3195 w 3915"/>
              <a:gd name="connsiteY6" fmla="*/ 10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387 w 3915"/>
              <a:gd name="connsiteY5" fmla="*/ 2520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4319"/>
              <a:gd name="connsiteY0" fmla="*/ 4606 h 4606"/>
              <a:gd name="connsiteX1" fmla="*/ 3915 w 4319"/>
              <a:gd name="connsiteY1" fmla="*/ 4606 h 4606"/>
              <a:gd name="connsiteX2" fmla="*/ 3915 w 4319"/>
              <a:gd name="connsiteY2" fmla="*/ 3886 h 4606"/>
              <a:gd name="connsiteX3" fmla="*/ 3915 w 4319"/>
              <a:gd name="connsiteY3" fmla="*/ 0 h 4606"/>
              <a:gd name="connsiteX4" fmla="*/ 3195 w 4319"/>
              <a:gd name="connsiteY4" fmla="*/ 10 h 4606"/>
              <a:gd name="connsiteX5" fmla="*/ 1082 w 4319"/>
              <a:gd name="connsiteY5" fmla="*/ 4386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15"/>
              <a:gd name="connsiteY0" fmla="*/ 4606 h 4606"/>
              <a:gd name="connsiteX1" fmla="*/ 3915 w 3915"/>
              <a:gd name="connsiteY1" fmla="*/ 4606 h 4606"/>
              <a:gd name="connsiteX2" fmla="*/ 3915 w 3915"/>
              <a:gd name="connsiteY2" fmla="*/ 3886 h 4606"/>
              <a:gd name="connsiteX3" fmla="*/ 3915 w 3915"/>
              <a:gd name="connsiteY3" fmla="*/ 0 h 4606"/>
              <a:gd name="connsiteX4" fmla="*/ 3195 w 3915"/>
              <a:gd name="connsiteY4" fmla="*/ 10 h 4606"/>
              <a:gd name="connsiteX5" fmla="*/ 2 w 3915"/>
              <a:gd name="connsiteY5" fmla="*/ 4577 h 4606"/>
              <a:gd name="connsiteX0" fmla="*/ 0 w 3933"/>
              <a:gd name="connsiteY0" fmla="*/ 4606 h 4606"/>
              <a:gd name="connsiteX1" fmla="*/ 3915 w 3933"/>
              <a:gd name="connsiteY1" fmla="*/ 4606 h 4606"/>
              <a:gd name="connsiteX2" fmla="*/ 3915 w 3933"/>
              <a:gd name="connsiteY2" fmla="*/ 3886 h 4606"/>
              <a:gd name="connsiteX3" fmla="*/ 3915 w 3933"/>
              <a:gd name="connsiteY3" fmla="*/ 0 h 4606"/>
              <a:gd name="connsiteX4" fmla="*/ 3933 w 3933"/>
              <a:gd name="connsiteY4" fmla="*/ 10 h 4606"/>
              <a:gd name="connsiteX5" fmla="*/ 2 w 3933"/>
              <a:gd name="connsiteY5" fmla="*/ 4577 h 4606"/>
              <a:gd name="connsiteX0" fmla="*/ 7719 w 11652"/>
              <a:gd name="connsiteY0" fmla="*/ 4606 h 4606"/>
              <a:gd name="connsiteX1" fmla="*/ 11634 w 11652"/>
              <a:gd name="connsiteY1" fmla="*/ 4606 h 4606"/>
              <a:gd name="connsiteX2" fmla="*/ 11634 w 11652"/>
              <a:gd name="connsiteY2" fmla="*/ 3886 h 4606"/>
              <a:gd name="connsiteX3" fmla="*/ 11634 w 11652"/>
              <a:gd name="connsiteY3" fmla="*/ 0 h 4606"/>
              <a:gd name="connsiteX4" fmla="*/ 11652 w 11652"/>
              <a:gd name="connsiteY4" fmla="*/ 10 h 4606"/>
              <a:gd name="connsiteX5" fmla="*/ 0 w 11652"/>
              <a:gd name="connsiteY5" fmla="*/ 4577 h 4606"/>
              <a:gd name="connsiteX0" fmla="*/ 7719 w 11652"/>
              <a:gd name="connsiteY0" fmla="*/ 4606 h 4606"/>
              <a:gd name="connsiteX1" fmla="*/ 11634 w 11652"/>
              <a:gd name="connsiteY1" fmla="*/ 4606 h 4606"/>
              <a:gd name="connsiteX2" fmla="*/ 11634 w 11652"/>
              <a:gd name="connsiteY2" fmla="*/ 3886 h 4606"/>
              <a:gd name="connsiteX3" fmla="*/ 11634 w 11652"/>
              <a:gd name="connsiteY3" fmla="*/ 0 h 4606"/>
              <a:gd name="connsiteX4" fmla="*/ 11652 w 11652"/>
              <a:gd name="connsiteY4" fmla="*/ 10 h 4606"/>
              <a:gd name="connsiteX5" fmla="*/ 9175 w 11652"/>
              <a:gd name="connsiteY5" fmla="*/ 2943 h 4606"/>
              <a:gd name="connsiteX6" fmla="*/ 0 w 11652"/>
              <a:gd name="connsiteY6" fmla="*/ 4577 h 4606"/>
              <a:gd name="connsiteX0" fmla="*/ 7719 w 11652"/>
              <a:gd name="connsiteY0" fmla="*/ 4606 h 6031"/>
              <a:gd name="connsiteX1" fmla="*/ 11634 w 11652"/>
              <a:gd name="connsiteY1" fmla="*/ 4606 h 6031"/>
              <a:gd name="connsiteX2" fmla="*/ 11634 w 11652"/>
              <a:gd name="connsiteY2" fmla="*/ 3886 h 6031"/>
              <a:gd name="connsiteX3" fmla="*/ 11634 w 11652"/>
              <a:gd name="connsiteY3" fmla="*/ 0 h 6031"/>
              <a:gd name="connsiteX4" fmla="*/ 11652 w 11652"/>
              <a:gd name="connsiteY4" fmla="*/ 10 h 6031"/>
              <a:gd name="connsiteX5" fmla="*/ 9175 w 11652"/>
              <a:gd name="connsiteY5" fmla="*/ 2943 h 6031"/>
              <a:gd name="connsiteX6" fmla="*/ 0 w 11652"/>
              <a:gd name="connsiteY6" fmla="*/ 4577 h 6031"/>
              <a:gd name="connsiteX0" fmla="*/ 9655 w 13588"/>
              <a:gd name="connsiteY0" fmla="*/ 4606 h 7758"/>
              <a:gd name="connsiteX1" fmla="*/ 13570 w 13588"/>
              <a:gd name="connsiteY1" fmla="*/ 4606 h 7758"/>
              <a:gd name="connsiteX2" fmla="*/ 13570 w 13588"/>
              <a:gd name="connsiteY2" fmla="*/ 3886 h 7758"/>
              <a:gd name="connsiteX3" fmla="*/ 13570 w 13588"/>
              <a:gd name="connsiteY3" fmla="*/ 0 h 7758"/>
              <a:gd name="connsiteX4" fmla="*/ 13588 w 13588"/>
              <a:gd name="connsiteY4" fmla="*/ 10 h 7758"/>
              <a:gd name="connsiteX5" fmla="*/ 1942 w 13588"/>
              <a:gd name="connsiteY5" fmla="*/ 4670 h 7758"/>
              <a:gd name="connsiteX6" fmla="*/ 1936 w 13588"/>
              <a:gd name="connsiteY6" fmla="*/ 4577 h 7758"/>
              <a:gd name="connsiteX0" fmla="*/ 9655 w 13588"/>
              <a:gd name="connsiteY0" fmla="*/ 4606 h 5431"/>
              <a:gd name="connsiteX1" fmla="*/ 13570 w 13588"/>
              <a:gd name="connsiteY1" fmla="*/ 4606 h 5431"/>
              <a:gd name="connsiteX2" fmla="*/ 13570 w 13588"/>
              <a:gd name="connsiteY2" fmla="*/ 3886 h 5431"/>
              <a:gd name="connsiteX3" fmla="*/ 13570 w 13588"/>
              <a:gd name="connsiteY3" fmla="*/ 0 h 5431"/>
              <a:gd name="connsiteX4" fmla="*/ 13588 w 13588"/>
              <a:gd name="connsiteY4" fmla="*/ 10 h 5431"/>
              <a:gd name="connsiteX5" fmla="*/ 1942 w 13588"/>
              <a:gd name="connsiteY5" fmla="*/ 4670 h 5431"/>
              <a:gd name="connsiteX6" fmla="*/ 1936 w 13588"/>
              <a:gd name="connsiteY6" fmla="*/ 4577 h 5431"/>
              <a:gd name="connsiteX0" fmla="*/ 9655 w 13588"/>
              <a:gd name="connsiteY0" fmla="*/ 4606 h 5431"/>
              <a:gd name="connsiteX1" fmla="*/ 13570 w 13588"/>
              <a:gd name="connsiteY1" fmla="*/ 4606 h 5431"/>
              <a:gd name="connsiteX2" fmla="*/ 13570 w 13588"/>
              <a:gd name="connsiteY2" fmla="*/ 3886 h 5431"/>
              <a:gd name="connsiteX3" fmla="*/ 13570 w 13588"/>
              <a:gd name="connsiteY3" fmla="*/ 0 h 5431"/>
              <a:gd name="connsiteX4" fmla="*/ 13588 w 13588"/>
              <a:gd name="connsiteY4" fmla="*/ 10 h 5431"/>
              <a:gd name="connsiteX5" fmla="*/ 1942 w 13588"/>
              <a:gd name="connsiteY5" fmla="*/ 4670 h 5431"/>
              <a:gd name="connsiteX6" fmla="*/ 1936 w 13588"/>
              <a:gd name="connsiteY6" fmla="*/ 4577 h 5431"/>
              <a:gd name="connsiteX0" fmla="*/ 9655 w 13588"/>
              <a:gd name="connsiteY0" fmla="*/ 4606 h 5691"/>
              <a:gd name="connsiteX1" fmla="*/ 13570 w 13588"/>
              <a:gd name="connsiteY1" fmla="*/ 4606 h 5691"/>
              <a:gd name="connsiteX2" fmla="*/ 13570 w 13588"/>
              <a:gd name="connsiteY2" fmla="*/ 3886 h 5691"/>
              <a:gd name="connsiteX3" fmla="*/ 13570 w 13588"/>
              <a:gd name="connsiteY3" fmla="*/ 0 h 5691"/>
              <a:gd name="connsiteX4" fmla="*/ 13588 w 13588"/>
              <a:gd name="connsiteY4" fmla="*/ 10 h 5691"/>
              <a:gd name="connsiteX5" fmla="*/ 1942 w 13588"/>
              <a:gd name="connsiteY5" fmla="*/ 4670 h 5691"/>
              <a:gd name="connsiteX6" fmla="*/ 2145 w 13588"/>
              <a:gd name="connsiteY6" fmla="*/ 5691 h 5691"/>
              <a:gd name="connsiteX0" fmla="*/ 9661 w 13594"/>
              <a:gd name="connsiteY0" fmla="*/ 4606 h 5691"/>
              <a:gd name="connsiteX1" fmla="*/ 13576 w 13594"/>
              <a:gd name="connsiteY1" fmla="*/ 4606 h 5691"/>
              <a:gd name="connsiteX2" fmla="*/ 13576 w 13594"/>
              <a:gd name="connsiteY2" fmla="*/ 3886 h 5691"/>
              <a:gd name="connsiteX3" fmla="*/ 13576 w 13594"/>
              <a:gd name="connsiteY3" fmla="*/ 0 h 5691"/>
              <a:gd name="connsiteX4" fmla="*/ 13594 w 13594"/>
              <a:gd name="connsiteY4" fmla="*/ 10 h 5691"/>
              <a:gd name="connsiteX5" fmla="*/ 1948 w 13594"/>
              <a:gd name="connsiteY5" fmla="*/ 4670 h 5691"/>
              <a:gd name="connsiteX6" fmla="*/ 1931 w 13594"/>
              <a:gd name="connsiteY6" fmla="*/ 3570 h 5691"/>
              <a:gd name="connsiteX7" fmla="*/ 2151 w 13594"/>
              <a:gd name="connsiteY7" fmla="*/ 5691 h 5691"/>
              <a:gd name="connsiteX0" fmla="*/ 9661 w 13594"/>
              <a:gd name="connsiteY0" fmla="*/ 4606 h 5691"/>
              <a:gd name="connsiteX1" fmla="*/ 13576 w 13594"/>
              <a:gd name="connsiteY1" fmla="*/ 4606 h 5691"/>
              <a:gd name="connsiteX2" fmla="*/ 13576 w 13594"/>
              <a:gd name="connsiteY2" fmla="*/ 3886 h 5691"/>
              <a:gd name="connsiteX3" fmla="*/ 13576 w 13594"/>
              <a:gd name="connsiteY3" fmla="*/ 0 h 5691"/>
              <a:gd name="connsiteX4" fmla="*/ 13594 w 13594"/>
              <a:gd name="connsiteY4" fmla="*/ 10 h 5691"/>
              <a:gd name="connsiteX5" fmla="*/ 1948 w 13594"/>
              <a:gd name="connsiteY5" fmla="*/ 4670 h 5691"/>
              <a:gd name="connsiteX6" fmla="*/ 1931 w 13594"/>
              <a:gd name="connsiteY6" fmla="*/ 3570 h 5691"/>
              <a:gd name="connsiteX7" fmla="*/ 2151 w 13594"/>
              <a:gd name="connsiteY7" fmla="*/ 5691 h 5691"/>
              <a:gd name="connsiteX8" fmla="*/ 9661 w 13594"/>
              <a:gd name="connsiteY8" fmla="*/ 4606 h 5691"/>
              <a:gd name="connsiteX0" fmla="*/ 9661 w 13594"/>
              <a:gd name="connsiteY0" fmla="*/ 4606 h 7261"/>
              <a:gd name="connsiteX1" fmla="*/ 13576 w 13594"/>
              <a:gd name="connsiteY1" fmla="*/ 4606 h 7261"/>
              <a:gd name="connsiteX2" fmla="*/ 13576 w 13594"/>
              <a:gd name="connsiteY2" fmla="*/ 3886 h 7261"/>
              <a:gd name="connsiteX3" fmla="*/ 13576 w 13594"/>
              <a:gd name="connsiteY3" fmla="*/ 0 h 7261"/>
              <a:gd name="connsiteX4" fmla="*/ 13594 w 13594"/>
              <a:gd name="connsiteY4" fmla="*/ 10 h 7261"/>
              <a:gd name="connsiteX5" fmla="*/ 1948 w 13594"/>
              <a:gd name="connsiteY5" fmla="*/ 4670 h 7261"/>
              <a:gd name="connsiteX6" fmla="*/ 1057 w 13594"/>
              <a:gd name="connsiteY6" fmla="*/ 7091 h 7261"/>
              <a:gd name="connsiteX7" fmla="*/ 2151 w 13594"/>
              <a:gd name="connsiteY7" fmla="*/ 5691 h 7261"/>
              <a:gd name="connsiteX8" fmla="*/ 9661 w 13594"/>
              <a:gd name="connsiteY8" fmla="*/ 4606 h 7261"/>
              <a:gd name="connsiteX0" fmla="*/ 9627 w 13560"/>
              <a:gd name="connsiteY0" fmla="*/ 4606 h 7583"/>
              <a:gd name="connsiteX1" fmla="*/ 13542 w 13560"/>
              <a:gd name="connsiteY1" fmla="*/ 4606 h 7583"/>
              <a:gd name="connsiteX2" fmla="*/ 13542 w 13560"/>
              <a:gd name="connsiteY2" fmla="*/ 3886 h 7583"/>
              <a:gd name="connsiteX3" fmla="*/ 13542 w 13560"/>
              <a:gd name="connsiteY3" fmla="*/ 0 h 7583"/>
              <a:gd name="connsiteX4" fmla="*/ 13560 w 13560"/>
              <a:gd name="connsiteY4" fmla="*/ 10 h 7583"/>
              <a:gd name="connsiteX5" fmla="*/ 1948 w 13560"/>
              <a:gd name="connsiteY5" fmla="*/ 2742 h 7583"/>
              <a:gd name="connsiteX6" fmla="*/ 1023 w 13560"/>
              <a:gd name="connsiteY6" fmla="*/ 7091 h 7583"/>
              <a:gd name="connsiteX7" fmla="*/ 2117 w 13560"/>
              <a:gd name="connsiteY7" fmla="*/ 5691 h 7583"/>
              <a:gd name="connsiteX8" fmla="*/ 9627 w 13560"/>
              <a:gd name="connsiteY8" fmla="*/ 4606 h 7583"/>
              <a:gd name="connsiteX0" fmla="*/ 9627 w 13560"/>
              <a:gd name="connsiteY0" fmla="*/ 4606 h 7583"/>
              <a:gd name="connsiteX1" fmla="*/ 13542 w 13560"/>
              <a:gd name="connsiteY1" fmla="*/ 4606 h 7583"/>
              <a:gd name="connsiteX2" fmla="*/ 13542 w 13560"/>
              <a:gd name="connsiteY2" fmla="*/ 3886 h 7583"/>
              <a:gd name="connsiteX3" fmla="*/ 13542 w 13560"/>
              <a:gd name="connsiteY3" fmla="*/ 0 h 7583"/>
              <a:gd name="connsiteX4" fmla="*/ 13560 w 13560"/>
              <a:gd name="connsiteY4" fmla="*/ 10 h 7583"/>
              <a:gd name="connsiteX5" fmla="*/ 1948 w 13560"/>
              <a:gd name="connsiteY5" fmla="*/ 2742 h 7583"/>
              <a:gd name="connsiteX6" fmla="*/ 1023 w 13560"/>
              <a:gd name="connsiteY6" fmla="*/ 7091 h 7583"/>
              <a:gd name="connsiteX7" fmla="*/ 2117 w 13560"/>
              <a:gd name="connsiteY7" fmla="*/ 5691 h 7583"/>
              <a:gd name="connsiteX8" fmla="*/ 1982 w 13560"/>
              <a:gd name="connsiteY8" fmla="*/ 3099 h 7583"/>
              <a:gd name="connsiteX9" fmla="*/ 9627 w 13560"/>
              <a:gd name="connsiteY9" fmla="*/ 4606 h 7583"/>
              <a:gd name="connsiteX0" fmla="*/ 9627 w 13560"/>
              <a:gd name="connsiteY0" fmla="*/ 4606 h 7150"/>
              <a:gd name="connsiteX1" fmla="*/ 13542 w 13560"/>
              <a:gd name="connsiteY1" fmla="*/ 4606 h 7150"/>
              <a:gd name="connsiteX2" fmla="*/ 13542 w 13560"/>
              <a:gd name="connsiteY2" fmla="*/ 3886 h 7150"/>
              <a:gd name="connsiteX3" fmla="*/ 13542 w 13560"/>
              <a:gd name="connsiteY3" fmla="*/ 0 h 7150"/>
              <a:gd name="connsiteX4" fmla="*/ 13560 w 13560"/>
              <a:gd name="connsiteY4" fmla="*/ 10 h 7150"/>
              <a:gd name="connsiteX5" fmla="*/ 1948 w 13560"/>
              <a:gd name="connsiteY5" fmla="*/ 2742 h 7150"/>
              <a:gd name="connsiteX6" fmla="*/ 1023 w 13560"/>
              <a:gd name="connsiteY6" fmla="*/ 7091 h 7150"/>
              <a:gd name="connsiteX7" fmla="*/ 1982 w 13560"/>
              <a:gd name="connsiteY7" fmla="*/ 3099 h 7150"/>
              <a:gd name="connsiteX8" fmla="*/ 9627 w 13560"/>
              <a:gd name="connsiteY8" fmla="*/ 4606 h 7150"/>
              <a:gd name="connsiteX0" fmla="*/ 1982 w 13560"/>
              <a:gd name="connsiteY0" fmla="*/ 3099 h 7401"/>
              <a:gd name="connsiteX1" fmla="*/ 9627 w 13560"/>
              <a:gd name="connsiteY1" fmla="*/ 4606 h 7401"/>
              <a:gd name="connsiteX2" fmla="*/ 13542 w 13560"/>
              <a:gd name="connsiteY2" fmla="*/ 4606 h 7401"/>
              <a:gd name="connsiteX3" fmla="*/ 13542 w 13560"/>
              <a:gd name="connsiteY3" fmla="*/ 3886 h 7401"/>
              <a:gd name="connsiteX4" fmla="*/ 13542 w 13560"/>
              <a:gd name="connsiteY4" fmla="*/ 0 h 7401"/>
              <a:gd name="connsiteX5" fmla="*/ 13560 w 13560"/>
              <a:gd name="connsiteY5" fmla="*/ 10 h 7401"/>
              <a:gd name="connsiteX6" fmla="*/ 1948 w 13560"/>
              <a:gd name="connsiteY6" fmla="*/ 2742 h 7401"/>
              <a:gd name="connsiteX7" fmla="*/ 1139 w 13560"/>
              <a:gd name="connsiteY7" fmla="*/ 7401 h 7401"/>
              <a:gd name="connsiteX0" fmla="*/ 1982 w 13560"/>
              <a:gd name="connsiteY0" fmla="*/ 3099 h 7401"/>
              <a:gd name="connsiteX1" fmla="*/ 1998 w 13560"/>
              <a:gd name="connsiteY1" fmla="*/ 4163 h 7401"/>
              <a:gd name="connsiteX2" fmla="*/ 9627 w 13560"/>
              <a:gd name="connsiteY2" fmla="*/ 4606 h 7401"/>
              <a:gd name="connsiteX3" fmla="*/ 13542 w 13560"/>
              <a:gd name="connsiteY3" fmla="*/ 4606 h 7401"/>
              <a:gd name="connsiteX4" fmla="*/ 13542 w 13560"/>
              <a:gd name="connsiteY4" fmla="*/ 3886 h 7401"/>
              <a:gd name="connsiteX5" fmla="*/ 13542 w 13560"/>
              <a:gd name="connsiteY5" fmla="*/ 0 h 7401"/>
              <a:gd name="connsiteX6" fmla="*/ 13560 w 13560"/>
              <a:gd name="connsiteY6" fmla="*/ 10 h 7401"/>
              <a:gd name="connsiteX7" fmla="*/ 1948 w 13560"/>
              <a:gd name="connsiteY7" fmla="*/ 2742 h 7401"/>
              <a:gd name="connsiteX8" fmla="*/ 1139 w 13560"/>
              <a:gd name="connsiteY8" fmla="*/ 7401 h 7401"/>
              <a:gd name="connsiteX0" fmla="*/ 1982 w 13560"/>
              <a:gd name="connsiteY0" fmla="*/ 3099 h 7401"/>
              <a:gd name="connsiteX1" fmla="*/ 9627 w 13560"/>
              <a:gd name="connsiteY1" fmla="*/ 4606 h 7401"/>
              <a:gd name="connsiteX2" fmla="*/ 13542 w 13560"/>
              <a:gd name="connsiteY2" fmla="*/ 4606 h 7401"/>
              <a:gd name="connsiteX3" fmla="*/ 13542 w 13560"/>
              <a:gd name="connsiteY3" fmla="*/ 3886 h 7401"/>
              <a:gd name="connsiteX4" fmla="*/ 13542 w 13560"/>
              <a:gd name="connsiteY4" fmla="*/ 0 h 7401"/>
              <a:gd name="connsiteX5" fmla="*/ 13560 w 13560"/>
              <a:gd name="connsiteY5" fmla="*/ 10 h 7401"/>
              <a:gd name="connsiteX6" fmla="*/ 1948 w 13560"/>
              <a:gd name="connsiteY6" fmla="*/ 2742 h 7401"/>
              <a:gd name="connsiteX7" fmla="*/ 1139 w 13560"/>
              <a:gd name="connsiteY7" fmla="*/ 7401 h 7401"/>
              <a:gd name="connsiteX0" fmla="*/ 1982 w 13560"/>
              <a:gd name="connsiteY0" fmla="*/ 3099 h 7401"/>
              <a:gd name="connsiteX1" fmla="*/ 2089 w 13560"/>
              <a:gd name="connsiteY1" fmla="*/ 4504 h 7401"/>
              <a:gd name="connsiteX2" fmla="*/ 9627 w 13560"/>
              <a:gd name="connsiteY2" fmla="*/ 4606 h 7401"/>
              <a:gd name="connsiteX3" fmla="*/ 13542 w 13560"/>
              <a:gd name="connsiteY3" fmla="*/ 4606 h 7401"/>
              <a:gd name="connsiteX4" fmla="*/ 13542 w 13560"/>
              <a:gd name="connsiteY4" fmla="*/ 3886 h 7401"/>
              <a:gd name="connsiteX5" fmla="*/ 13542 w 13560"/>
              <a:gd name="connsiteY5" fmla="*/ 0 h 7401"/>
              <a:gd name="connsiteX6" fmla="*/ 13560 w 13560"/>
              <a:gd name="connsiteY6" fmla="*/ 10 h 7401"/>
              <a:gd name="connsiteX7" fmla="*/ 1948 w 13560"/>
              <a:gd name="connsiteY7" fmla="*/ 2742 h 7401"/>
              <a:gd name="connsiteX8" fmla="*/ 1139 w 13560"/>
              <a:gd name="connsiteY8" fmla="*/ 7401 h 7401"/>
              <a:gd name="connsiteX0" fmla="*/ 1982 w 13560"/>
              <a:gd name="connsiteY0" fmla="*/ 3099 h 7401"/>
              <a:gd name="connsiteX1" fmla="*/ 2089 w 13560"/>
              <a:gd name="connsiteY1" fmla="*/ 4504 h 7401"/>
              <a:gd name="connsiteX2" fmla="*/ 9627 w 13560"/>
              <a:gd name="connsiteY2" fmla="*/ 4606 h 7401"/>
              <a:gd name="connsiteX3" fmla="*/ 13542 w 13560"/>
              <a:gd name="connsiteY3" fmla="*/ 4606 h 7401"/>
              <a:gd name="connsiteX4" fmla="*/ 13542 w 13560"/>
              <a:gd name="connsiteY4" fmla="*/ 3886 h 7401"/>
              <a:gd name="connsiteX5" fmla="*/ 13542 w 13560"/>
              <a:gd name="connsiteY5" fmla="*/ 0 h 7401"/>
              <a:gd name="connsiteX6" fmla="*/ 13560 w 13560"/>
              <a:gd name="connsiteY6" fmla="*/ 10 h 7401"/>
              <a:gd name="connsiteX7" fmla="*/ 1948 w 13560"/>
              <a:gd name="connsiteY7" fmla="*/ 2742 h 7401"/>
              <a:gd name="connsiteX8" fmla="*/ 1139 w 13560"/>
              <a:gd name="connsiteY8" fmla="*/ 7401 h 7401"/>
              <a:gd name="connsiteX0" fmla="*/ 1982 w 13560"/>
              <a:gd name="connsiteY0" fmla="*/ 3099 h 7401"/>
              <a:gd name="connsiteX1" fmla="*/ 2089 w 13560"/>
              <a:gd name="connsiteY1" fmla="*/ 4618 h 7401"/>
              <a:gd name="connsiteX2" fmla="*/ 9627 w 13560"/>
              <a:gd name="connsiteY2" fmla="*/ 4606 h 7401"/>
              <a:gd name="connsiteX3" fmla="*/ 13542 w 13560"/>
              <a:gd name="connsiteY3" fmla="*/ 4606 h 7401"/>
              <a:gd name="connsiteX4" fmla="*/ 13542 w 13560"/>
              <a:gd name="connsiteY4" fmla="*/ 3886 h 7401"/>
              <a:gd name="connsiteX5" fmla="*/ 13542 w 13560"/>
              <a:gd name="connsiteY5" fmla="*/ 0 h 7401"/>
              <a:gd name="connsiteX6" fmla="*/ 13560 w 13560"/>
              <a:gd name="connsiteY6" fmla="*/ 10 h 7401"/>
              <a:gd name="connsiteX7" fmla="*/ 1948 w 13560"/>
              <a:gd name="connsiteY7" fmla="*/ 2742 h 7401"/>
              <a:gd name="connsiteX8" fmla="*/ 1139 w 13560"/>
              <a:gd name="connsiteY8" fmla="*/ 7401 h 7401"/>
              <a:gd name="connsiteX0" fmla="*/ 1167 w 12745"/>
              <a:gd name="connsiteY0" fmla="*/ 3099 h 7401"/>
              <a:gd name="connsiteX1" fmla="*/ 1274 w 12745"/>
              <a:gd name="connsiteY1" fmla="*/ 4618 h 7401"/>
              <a:gd name="connsiteX2" fmla="*/ 8812 w 12745"/>
              <a:gd name="connsiteY2" fmla="*/ 4606 h 7401"/>
              <a:gd name="connsiteX3" fmla="*/ 12727 w 12745"/>
              <a:gd name="connsiteY3" fmla="*/ 4606 h 7401"/>
              <a:gd name="connsiteX4" fmla="*/ 12727 w 12745"/>
              <a:gd name="connsiteY4" fmla="*/ 3886 h 7401"/>
              <a:gd name="connsiteX5" fmla="*/ 12727 w 12745"/>
              <a:gd name="connsiteY5" fmla="*/ 0 h 7401"/>
              <a:gd name="connsiteX6" fmla="*/ 12745 w 12745"/>
              <a:gd name="connsiteY6" fmla="*/ 10 h 7401"/>
              <a:gd name="connsiteX7" fmla="*/ 1133 w 12745"/>
              <a:gd name="connsiteY7" fmla="*/ 2742 h 7401"/>
              <a:gd name="connsiteX8" fmla="*/ 324 w 12745"/>
              <a:gd name="connsiteY8" fmla="*/ 7401 h 7401"/>
              <a:gd name="connsiteX0" fmla="*/ 1167 w 12745"/>
              <a:gd name="connsiteY0" fmla="*/ 3099 h 4618"/>
              <a:gd name="connsiteX1" fmla="*/ 1274 w 12745"/>
              <a:gd name="connsiteY1" fmla="*/ 4618 h 4618"/>
              <a:gd name="connsiteX2" fmla="*/ 8812 w 12745"/>
              <a:gd name="connsiteY2" fmla="*/ 4606 h 4618"/>
              <a:gd name="connsiteX3" fmla="*/ 12727 w 12745"/>
              <a:gd name="connsiteY3" fmla="*/ 4606 h 4618"/>
              <a:gd name="connsiteX4" fmla="*/ 12727 w 12745"/>
              <a:gd name="connsiteY4" fmla="*/ 3886 h 4618"/>
              <a:gd name="connsiteX5" fmla="*/ 12727 w 12745"/>
              <a:gd name="connsiteY5" fmla="*/ 0 h 4618"/>
              <a:gd name="connsiteX6" fmla="*/ 12745 w 12745"/>
              <a:gd name="connsiteY6" fmla="*/ 10 h 4618"/>
              <a:gd name="connsiteX7" fmla="*/ 1133 w 12745"/>
              <a:gd name="connsiteY7" fmla="*/ 2742 h 4618"/>
              <a:gd name="connsiteX0" fmla="*/ 34 w 11612"/>
              <a:gd name="connsiteY0" fmla="*/ 3099 h 4618"/>
              <a:gd name="connsiteX1" fmla="*/ 141 w 11612"/>
              <a:gd name="connsiteY1" fmla="*/ 4618 h 4618"/>
              <a:gd name="connsiteX2" fmla="*/ 7679 w 11612"/>
              <a:gd name="connsiteY2" fmla="*/ 4606 h 4618"/>
              <a:gd name="connsiteX3" fmla="*/ 11594 w 11612"/>
              <a:gd name="connsiteY3" fmla="*/ 4606 h 4618"/>
              <a:gd name="connsiteX4" fmla="*/ 11594 w 11612"/>
              <a:gd name="connsiteY4" fmla="*/ 3886 h 4618"/>
              <a:gd name="connsiteX5" fmla="*/ 11594 w 11612"/>
              <a:gd name="connsiteY5" fmla="*/ 0 h 4618"/>
              <a:gd name="connsiteX6" fmla="*/ 11612 w 11612"/>
              <a:gd name="connsiteY6" fmla="*/ 10 h 4618"/>
              <a:gd name="connsiteX7" fmla="*/ 0 w 11612"/>
              <a:gd name="connsiteY7" fmla="*/ 2742 h 4618"/>
              <a:gd name="connsiteX0" fmla="*/ 76 w 11654"/>
              <a:gd name="connsiteY0" fmla="*/ 3713 h 5232"/>
              <a:gd name="connsiteX1" fmla="*/ 183 w 11654"/>
              <a:gd name="connsiteY1" fmla="*/ 5232 h 5232"/>
              <a:gd name="connsiteX2" fmla="*/ 7721 w 11654"/>
              <a:gd name="connsiteY2" fmla="*/ 5220 h 5232"/>
              <a:gd name="connsiteX3" fmla="*/ 11636 w 11654"/>
              <a:gd name="connsiteY3" fmla="*/ 5220 h 5232"/>
              <a:gd name="connsiteX4" fmla="*/ 11636 w 11654"/>
              <a:gd name="connsiteY4" fmla="*/ 4500 h 5232"/>
              <a:gd name="connsiteX5" fmla="*/ 11636 w 11654"/>
              <a:gd name="connsiteY5" fmla="*/ 614 h 5232"/>
              <a:gd name="connsiteX6" fmla="*/ 11654 w 11654"/>
              <a:gd name="connsiteY6" fmla="*/ 624 h 5232"/>
              <a:gd name="connsiteX7" fmla="*/ 0 w 11654"/>
              <a:gd name="connsiteY7" fmla="*/ 2132 h 5232"/>
              <a:gd name="connsiteX0" fmla="*/ 76 w 11654"/>
              <a:gd name="connsiteY0" fmla="*/ 3713 h 5232"/>
              <a:gd name="connsiteX1" fmla="*/ 183 w 11654"/>
              <a:gd name="connsiteY1" fmla="*/ 5232 h 5232"/>
              <a:gd name="connsiteX2" fmla="*/ 7721 w 11654"/>
              <a:gd name="connsiteY2" fmla="*/ 5220 h 5232"/>
              <a:gd name="connsiteX3" fmla="*/ 11636 w 11654"/>
              <a:gd name="connsiteY3" fmla="*/ 5220 h 5232"/>
              <a:gd name="connsiteX4" fmla="*/ 11636 w 11654"/>
              <a:gd name="connsiteY4" fmla="*/ 4500 h 5232"/>
              <a:gd name="connsiteX5" fmla="*/ 11636 w 11654"/>
              <a:gd name="connsiteY5" fmla="*/ 614 h 5232"/>
              <a:gd name="connsiteX6" fmla="*/ 11654 w 11654"/>
              <a:gd name="connsiteY6" fmla="*/ 624 h 5232"/>
              <a:gd name="connsiteX7" fmla="*/ 0 w 11654"/>
              <a:gd name="connsiteY7" fmla="*/ 2132 h 5232"/>
              <a:gd name="connsiteX0" fmla="*/ 183 w 11654"/>
              <a:gd name="connsiteY0" fmla="*/ 5232 h 5232"/>
              <a:gd name="connsiteX1" fmla="*/ 7721 w 11654"/>
              <a:gd name="connsiteY1" fmla="*/ 5220 h 5232"/>
              <a:gd name="connsiteX2" fmla="*/ 11636 w 11654"/>
              <a:gd name="connsiteY2" fmla="*/ 5220 h 5232"/>
              <a:gd name="connsiteX3" fmla="*/ 11636 w 11654"/>
              <a:gd name="connsiteY3" fmla="*/ 4500 h 5232"/>
              <a:gd name="connsiteX4" fmla="*/ 11636 w 11654"/>
              <a:gd name="connsiteY4" fmla="*/ 614 h 5232"/>
              <a:gd name="connsiteX5" fmla="*/ 11654 w 11654"/>
              <a:gd name="connsiteY5" fmla="*/ 624 h 5232"/>
              <a:gd name="connsiteX6" fmla="*/ 0 w 11654"/>
              <a:gd name="connsiteY6" fmla="*/ 2132 h 5232"/>
              <a:gd name="connsiteX0" fmla="*/ 183 w 11654"/>
              <a:gd name="connsiteY0" fmla="*/ 5232 h 5232"/>
              <a:gd name="connsiteX1" fmla="*/ 11636 w 11654"/>
              <a:gd name="connsiteY1" fmla="*/ 5220 h 5232"/>
              <a:gd name="connsiteX2" fmla="*/ 11636 w 11654"/>
              <a:gd name="connsiteY2" fmla="*/ 4500 h 5232"/>
              <a:gd name="connsiteX3" fmla="*/ 11636 w 11654"/>
              <a:gd name="connsiteY3" fmla="*/ 614 h 5232"/>
              <a:gd name="connsiteX4" fmla="*/ 11654 w 11654"/>
              <a:gd name="connsiteY4" fmla="*/ 624 h 5232"/>
              <a:gd name="connsiteX5" fmla="*/ 0 w 11654"/>
              <a:gd name="connsiteY5" fmla="*/ 2132 h 5232"/>
              <a:gd name="connsiteX0" fmla="*/ 183 w 11654"/>
              <a:gd name="connsiteY0" fmla="*/ 5107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183 w 11654"/>
              <a:gd name="connsiteY0" fmla="*/ 5107 h 5220"/>
              <a:gd name="connsiteX1" fmla="*/ 221 w 11654"/>
              <a:gd name="connsiteY1" fmla="*/ 5008 h 5220"/>
              <a:gd name="connsiteX2" fmla="*/ 11636 w 11654"/>
              <a:gd name="connsiteY2" fmla="*/ 5220 h 5220"/>
              <a:gd name="connsiteX3" fmla="*/ 11636 w 11654"/>
              <a:gd name="connsiteY3" fmla="*/ 4500 h 5220"/>
              <a:gd name="connsiteX4" fmla="*/ 11636 w 11654"/>
              <a:gd name="connsiteY4" fmla="*/ 614 h 5220"/>
              <a:gd name="connsiteX5" fmla="*/ 11654 w 11654"/>
              <a:gd name="connsiteY5" fmla="*/ 624 h 5220"/>
              <a:gd name="connsiteX6" fmla="*/ 0 w 11654"/>
              <a:gd name="connsiteY6" fmla="*/ 2132 h 5220"/>
              <a:gd name="connsiteX0" fmla="*/ 183 w 11654"/>
              <a:gd name="connsiteY0" fmla="*/ 5107 h 5220"/>
              <a:gd name="connsiteX1" fmla="*/ 221 w 11654"/>
              <a:gd name="connsiteY1" fmla="*/ 5008 h 5220"/>
              <a:gd name="connsiteX2" fmla="*/ 11636 w 11654"/>
              <a:gd name="connsiteY2" fmla="*/ 5220 h 5220"/>
              <a:gd name="connsiteX3" fmla="*/ 11636 w 11654"/>
              <a:gd name="connsiteY3" fmla="*/ 4500 h 5220"/>
              <a:gd name="connsiteX4" fmla="*/ 11636 w 11654"/>
              <a:gd name="connsiteY4" fmla="*/ 614 h 5220"/>
              <a:gd name="connsiteX5" fmla="*/ 11654 w 11654"/>
              <a:gd name="connsiteY5" fmla="*/ 624 h 5220"/>
              <a:gd name="connsiteX6" fmla="*/ 0 w 11654"/>
              <a:gd name="connsiteY6" fmla="*/ 2132 h 5220"/>
              <a:gd name="connsiteX0" fmla="*/ 183 w 11654"/>
              <a:gd name="connsiteY0" fmla="*/ 5107 h 5261"/>
              <a:gd name="connsiteX1" fmla="*/ 947 w 11654"/>
              <a:gd name="connsiteY1" fmla="*/ 5137 h 5261"/>
              <a:gd name="connsiteX2" fmla="*/ 11636 w 11654"/>
              <a:gd name="connsiteY2" fmla="*/ 5220 h 5261"/>
              <a:gd name="connsiteX3" fmla="*/ 11636 w 11654"/>
              <a:gd name="connsiteY3" fmla="*/ 4500 h 5261"/>
              <a:gd name="connsiteX4" fmla="*/ 11636 w 11654"/>
              <a:gd name="connsiteY4" fmla="*/ 614 h 5261"/>
              <a:gd name="connsiteX5" fmla="*/ 11654 w 11654"/>
              <a:gd name="connsiteY5" fmla="*/ 624 h 5261"/>
              <a:gd name="connsiteX6" fmla="*/ 0 w 11654"/>
              <a:gd name="connsiteY6" fmla="*/ 2132 h 5261"/>
              <a:gd name="connsiteX0" fmla="*/ 947 w 11654"/>
              <a:gd name="connsiteY0" fmla="*/ 5137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39 w 11654"/>
              <a:gd name="connsiteY0" fmla="*/ 5024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39 w 11654"/>
              <a:gd name="connsiteY0" fmla="*/ 5153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39 w 11654"/>
              <a:gd name="connsiteY0" fmla="*/ 5282 h 5282"/>
              <a:gd name="connsiteX1" fmla="*/ 11636 w 11654"/>
              <a:gd name="connsiteY1" fmla="*/ 5220 h 5282"/>
              <a:gd name="connsiteX2" fmla="*/ 11636 w 11654"/>
              <a:gd name="connsiteY2" fmla="*/ 4500 h 5282"/>
              <a:gd name="connsiteX3" fmla="*/ 11636 w 11654"/>
              <a:gd name="connsiteY3" fmla="*/ 614 h 5282"/>
              <a:gd name="connsiteX4" fmla="*/ 11654 w 11654"/>
              <a:gd name="connsiteY4" fmla="*/ 624 h 5282"/>
              <a:gd name="connsiteX5" fmla="*/ 0 w 11654"/>
              <a:gd name="connsiteY5" fmla="*/ 2132 h 5282"/>
              <a:gd name="connsiteX0" fmla="*/ 39 w 11654"/>
              <a:gd name="connsiteY0" fmla="*/ 5282 h 5319"/>
              <a:gd name="connsiteX1" fmla="*/ 54 w 11654"/>
              <a:gd name="connsiteY1" fmla="*/ 5319 h 5319"/>
              <a:gd name="connsiteX2" fmla="*/ 11636 w 11654"/>
              <a:gd name="connsiteY2" fmla="*/ 5220 h 5319"/>
              <a:gd name="connsiteX3" fmla="*/ 11636 w 11654"/>
              <a:gd name="connsiteY3" fmla="*/ 4500 h 5319"/>
              <a:gd name="connsiteX4" fmla="*/ 11636 w 11654"/>
              <a:gd name="connsiteY4" fmla="*/ 614 h 5319"/>
              <a:gd name="connsiteX5" fmla="*/ 11654 w 11654"/>
              <a:gd name="connsiteY5" fmla="*/ 624 h 5319"/>
              <a:gd name="connsiteX6" fmla="*/ 0 w 11654"/>
              <a:gd name="connsiteY6" fmla="*/ 2132 h 5319"/>
              <a:gd name="connsiteX0" fmla="*/ 39 w 11654"/>
              <a:gd name="connsiteY0" fmla="*/ 5282 h 5319"/>
              <a:gd name="connsiteX1" fmla="*/ 54 w 11654"/>
              <a:gd name="connsiteY1" fmla="*/ 5319 h 5319"/>
              <a:gd name="connsiteX2" fmla="*/ 11636 w 11654"/>
              <a:gd name="connsiteY2" fmla="*/ 5220 h 5319"/>
              <a:gd name="connsiteX3" fmla="*/ 11636 w 11654"/>
              <a:gd name="connsiteY3" fmla="*/ 4500 h 5319"/>
              <a:gd name="connsiteX4" fmla="*/ 11636 w 11654"/>
              <a:gd name="connsiteY4" fmla="*/ 614 h 5319"/>
              <a:gd name="connsiteX5" fmla="*/ 11654 w 11654"/>
              <a:gd name="connsiteY5" fmla="*/ 624 h 5319"/>
              <a:gd name="connsiteX6" fmla="*/ 0 w 11654"/>
              <a:gd name="connsiteY6" fmla="*/ 2132 h 5319"/>
              <a:gd name="connsiteX0" fmla="*/ 39 w 11654"/>
              <a:gd name="connsiteY0" fmla="*/ 5282 h 5282"/>
              <a:gd name="connsiteX1" fmla="*/ 11636 w 11654"/>
              <a:gd name="connsiteY1" fmla="*/ 5220 h 5282"/>
              <a:gd name="connsiteX2" fmla="*/ 11636 w 11654"/>
              <a:gd name="connsiteY2" fmla="*/ 4500 h 5282"/>
              <a:gd name="connsiteX3" fmla="*/ 11636 w 11654"/>
              <a:gd name="connsiteY3" fmla="*/ 614 h 5282"/>
              <a:gd name="connsiteX4" fmla="*/ 11654 w 11654"/>
              <a:gd name="connsiteY4" fmla="*/ 624 h 5282"/>
              <a:gd name="connsiteX5" fmla="*/ 0 w 11654"/>
              <a:gd name="connsiteY5" fmla="*/ 2132 h 5282"/>
              <a:gd name="connsiteX0" fmla="*/ 39 w 11654"/>
              <a:gd name="connsiteY0" fmla="*/ 5107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0 w 11797"/>
              <a:gd name="connsiteY0" fmla="*/ 3054 h 5220"/>
              <a:gd name="connsiteX1" fmla="*/ 11779 w 11797"/>
              <a:gd name="connsiteY1" fmla="*/ 5220 h 5220"/>
              <a:gd name="connsiteX2" fmla="*/ 11779 w 11797"/>
              <a:gd name="connsiteY2" fmla="*/ 4500 h 5220"/>
              <a:gd name="connsiteX3" fmla="*/ 11779 w 11797"/>
              <a:gd name="connsiteY3" fmla="*/ 614 h 5220"/>
              <a:gd name="connsiteX4" fmla="*/ 11797 w 11797"/>
              <a:gd name="connsiteY4" fmla="*/ 624 h 5220"/>
              <a:gd name="connsiteX5" fmla="*/ 143 w 11797"/>
              <a:gd name="connsiteY5" fmla="*/ 2132 h 5220"/>
              <a:gd name="connsiteX0" fmla="*/ 0 w 11797"/>
              <a:gd name="connsiteY0" fmla="*/ 3054 h 5220"/>
              <a:gd name="connsiteX1" fmla="*/ 147 w 11797"/>
              <a:gd name="connsiteY1" fmla="*/ 5123 h 5220"/>
              <a:gd name="connsiteX2" fmla="*/ 11779 w 11797"/>
              <a:gd name="connsiteY2" fmla="*/ 5220 h 5220"/>
              <a:gd name="connsiteX3" fmla="*/ 11779 w 11797"/>
              <a:gd name="connsiteY3" fmla="*/ 4500 h 5220"/>
              <a:gd name="connsiteX4" fmla="*/ 11779 w 11797"/>
              <a:gd name="connsiteY4" fmla="*/ 614 h 5220"/>
              <a:gd name="connsiteX5" fmla="*/ 11797 w 11797"/>
              <a:gd name="connsiteY5" fmla="*/ 624 h 5220"/>
              <a:gd name="connsiteX6" fmla="*/ 143 w 11797"/>
              <a:gd name="connsiteY6" fmla="*/ 2132 h 5220"/>
              <a:gd name="connsiteX0" fmla="*/ 0 w 11797"/>
              <a:gd name="connsiteY0" fmla="*/ 3054 h 5220"/>
              <a:gd name="connsiteX1" fmla="*/ 11779 w 11797"/>
              <a:gd name="connsiteY1" fmla="*/ 5220 h 5220"/>
              <a:gd name="connsiteX2" fmla="*/ 11779 w 11797"/>
              <a:gd name="connsiteY2" fmla="*/ 4500 h 5220"/>
              <a:gd name="connsiteX3" fmla="*/ 11779 w 11797"/>
              <a:gd name="connsiteY3" fmla="*/ 614 h 5220"/>
              <a:gd name="connsiteX4" fmla="*/ 11797 w 11797"/>
              <a:gd name="connsiteY4" fmla="*/ 624 h 5220"/>
              <a:gd name="connsiteX5" fmla="*/ 143 w 11797"/>
              <a:gd name="connsiteY5" fmla="*/ 2132 h 5220"/>
              <a:gd name="connsiteX0" fmla="*/ 0 w 11654"/>
              <a:gd name="connsiteY0" fmla="*/ 5123 h 5220"/>
              <a:gd name="connsiteX1" fmla="*/ 11636 w 11654"/>
              <a:gd name="connsiteY1" fmla="*/ 5220 h 5220"/>
              <a:gd name="connsiteX2" fmla="*/ 11636 w 11654"/>
              <a:gd name="connsiteY2" fmla="*/ 4500 h 5220"/>
              <a:gd name="connsiteX3" fmla="*/ 11636 w 11654"/>
              <a:gd name="connsiteY3" fmla="*/ 614 h 5220"/>
              <a:gd name="connsiteX4" fmla="*/ 11654 w 11654"/>
              <a:gd name="connsiteY4" fmla="*/ 624 h 5220"/>
              <a:gd name="connsiteX5" fmla="*/ 0 w 11654"/>
              <a:gd name="connsiteY5" fmla="*/ 2132 h 5220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3586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509 h 4606"/>
              <a:gd name="connsiteX1" fmla="*/ 11636 w 11654"/>
              <a:gd name="connsiteY1" fmla="*/ 4606 h 4606"/>
              <a:gd name="connsiteX2" fmla="*/ 11636 w 11654"/>
              <a:gd name="connsiteY2" fmla="*/ 3886 h 4606"/>
              <a:gd name="connsiteX3" fmla="*/ 11636 w 11654"/>
              <a:gd name="connsiteY3" fmla="*/ 0 h 4606"/>
              <a:gd name="connsiteX4" fmla="*/ 11654 w 11654"/>
              <a:gd name="connsiteY4" fmla="*/ 10 h 4606"/>
              <a:gd name="connsiteX5" fmla="*/ 0 w 11654"/>
              <a:gd name="connsiteY5" fmla="*/ 4071 h 4606"/>
              <a:gd name="connsiteX0" fmla="*/ 0 w 11654"/>
              <a:gd name="connsiteY0" fmla="*/ 4751 h 4751"/>
              <a:gd name="connsiteX1" fmla="*/ 11636 w 11654"/>
              <a:gd name="connsiteY1" fmla="*/ 4606 h 4751"/>
              <a:gd name="connsiteX2" fmla="*/ 11636 w 11654"/>
              <a:gd name="connsiteY2" fmla="*/ 3886 h 4751"/>
              <a:gd name="connsiteX3" fmla="*/ 11636 w 11654"/>
              <a:gd name="connsiteY3" fmla="*/ 0 h 4751"/>
              <a:gd name="connsiteX4" fmla="*/ 11654 w 11654"/>
              <a:gd name="connsiteY4" fmla="*/ 10 h 4751"/>
              <a:gd name="connsiteX5" fmla="*/ 0 w 11654"/>
              <a:gd name="connsiteY5" fmla="*/ 4071 h 4751"/>
              <a:gd name="connsiteX0" fmla="*/ 0 w 11654"/>
              <a:gd name="connsiteY0" fmla="*/ 4751 h 4751"/>
              <a:gd name="connsiteX1" fmla="*/ 11636 w 11654"/>
              <a:gd name="connsiteY1" fmla="*/ 4606 h 4751"/>
              <a:gd name="connsiteX2" fmla="*/ 11636 w 11654"/>
              <a:gd name="connsiteY2" fmla="*/ 3886 h 4751"/>
              <a:gd name="connsiteX3" fmla="*/ 11636 w 11654"/>
              <a:gd name="connsiteY3" fmla="*/ 0 h 4751"/>
              <a:gd name="connsiteX4" fmla="*/ 11654 w 11654"/>
              <a:gd name="connsiteY4" fmla="*/ 10 h 4751"/>
              <a:gd name="connsiteX5" fmla="*/ 0 w 11654"/>
              <a:gd name="connsiteY5" fmla="*/ 4071 h 4751"/>
              <a:gd name="connsiteX0" fmla="*/ 0 w 11654"/>
              <a:gd name="connsiteY0" fmla="*/ 4751 h 4751"/>
              <a:gd name="connsiteX1" fmla="*/ 11636 w 11654"/>
              <a:gd name="connsiteY1" fmla="*/ 4606 h 4751"/>
              <a:gd name="connsiteX2" fmla="*/ 11636 w 11654"/>
              <a:gd name="connsiteY2" fmla="*/ 3886 h 4751"/>
              <a:gd name="connsiteX3" fmla="*/ 11636 w 11654"/>
              <a:gd name="connsiteY3" fmla="*/ 0 h 4751"/>
              <a:gd name="connsiteX4" fmla="*/ 11654 w 11654"/>
              <a:gd name="connsiteY4" fmla="*/ 10 h 4751"/>
              <a:gd name="connsiteX5" fmla="*/ 0 w 11654"/>
              <a:gd name="connsiteY5" fmla="*/ 4071 h 4751"/>
              <a:gd name="connsiteX0" fmla="*/ 0 w 11654"/>
              <a:gd name="connsiteY0" fmla="*/ 4751 h 4751"/>
              <a:gd name="connsiteX1" fmla="*/ 11636 w 11654"/>
              <a:gd name="connsiteY1" fmla="*/ 4606 h 4751"/>
              <a:gd name="connsiteX2" fmla="*/ 11636 w 11654"/>
              <a:gd name="connsiteY2" fmla="*/ 3886 h 4751"/>
              <a:gd name="connsiteX3" fmla="*/ 11636 w 11654"/>
              <a:gd name="connsiteY3" fmla="*/ 0 h 4751"/>
              <a:gd name="connsiteX4" fmla="*/ 11654 w 11654"/>
              <a:gd name="connsiteY4" fmla="*/ 10 h 4751"/>
              <a:gd name="connsiteX5" fmla="*/ 0 w 11654"/>
              <a:gd name="connsiteY5" fmla="*/ 4071 h 4751"/>
              <a:gd name="connsiteX0" fmla="*/ 0 w 11654"/>
              <a:gd name="connsiteY0" fmla="*/ 4751 h 4751"/>
              <a:gd name="connsiteX1" fmla="*/ 11636 w 11654"/>
              <a:gd name="connsiteY1" fmla="*/ 4606 h 4751"/>
              <a:gd name="connsiteX2" fmla="*/ 11636 w 11654"/>
              <a:gd name="connsiteY2" fmla="*/ 3886 h 4751"/>
              <a:gd name="connsiteX3" fmla="*/ 11636 w 11654"/>
              <a:gd name="connsiteY3" fmla="*/ 0 h 4751"/>
              <a:gd name="connsiteX4" fmla="*/ 11654 w 11654"/>
              <a:gd name="connsiteY4" fmla="*/ 10 h 4751"/>
              <a:gd name="connsiteX5" fmla="*/ 0 w 11654"/>
              <a:gd name="connsiteY5" fmla="*/ 4071 h 4751"/>
              <a:gd name="connsiteX0" fmla="*/ 0 w 11654"/>
              <a:gd name="connsiteY0" fmla="*/ 4751 h 4751"/>
              <a:gd name="connsiteX1" fmla="*/ 11636 w 11654"/>
              <a:gd name="connsiteY1" fmla="*/ 3886 h 4751"/>
              <a:gd name="connsiteX2" fmla="*/ 11636 w 11654"/>
              <a:gd name="connsiteY2" fmla="*/ 0 h 4751"/>
              <a:gd name="connsiteX3" fmla="*/ 11654 w 11654"/>
              <a:gd name="connsiteY3" fmla="*/ 10 h 4751"/>
              <a:gd name="connsiteX4" fmla="*/ 0 w 11654"/>
              <a:gd name="connsiteY4" fmla="*/ 4071 h 4751"/>
              <a:gd name="connsiteX0" fmla="*/ 0 w 11654"/>
              <a:gd name="connsiteY0" fmla="*/ 4751 h 4856"/>
              <a:gd name="connsiteX1" fmla="*/ 11636 w 11654"/>
              <a:gd name="connsiteY1" fmla="*/ 4856 h 4856"/>
              <a:gd name="connsiteX2" fmla="*/ 11636 w 11654"/>
              <a:gd name="connsiteY2" fmla="*/ 0 h 4856"/>
              <a:gd name="connsiteX3" fmla="*/ 11654 w 11654"/>
              <a:gd name="connsiteY3" fmla="*/ 10 h 4856"/>
              <a:gd name="connsiteX4" fmla="*/ 0 w 11654"/>
              <a:gd name="connsiteY4" fmla="*/ 4071 h 4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54" h="4856">
                <a:moveTo>
                  <a:pt x="0" y="4751"/>
                </a:moveTo>
                <a:lnTo>
                  <a:pt x="11636" y="4856"/>
                </a:lnTo>
                <a:lnTo>
                  <a:pt x="11636" y="0"/>
                </a:lnTo>
                <a:cubicBezTo>
                  <a:pt x="11642" y="3"/>
                  <a:pt x="11648" y="7"/>
                  <a:pt x="11654" y="10"/>
                </a:cubicBezTo>
                <a:cubicBezTo>
                  <a:pt x="10879" y="3803"/>
                  <a:pt x="11111" y="4121"/>
                  <a:pt x="0" y="4071"/>
                </a:cubicBezTo>
              </a:path>
            </a:pathLst>
          </a:cu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714480" y="3000372"/>
            <a:ext cx="5286375" cy="571500"/>
          </a:xfrm>
        </p:spPr>
        <p:txBody>
          <a:bodyPr/>
          <a:lstStyle/>
          <a:p>
            <a:pPr lvl="0"/>
            <a:r>
              <a:rPr lang="en-US" dirty="0" smtClean="0"/>
              <a:t>Click to edit Master text</a:t>
            </a:r>
            <a:endParaRPr lang="id-ID" dirty="0"/>
          </a:p>
        </p:txBody>
      </p:sp>
      <p:pic>
        <p:nvPicPr>
          <p:cNvPr id="6" name="Picture 5" descr="JMKP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92423" y="285728"/>
            <a:ext cx="908733" cy="3571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57158" y="2500306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3857628"/>
            <a:ext cx="8229600" cy="21496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124744"/>
            <a:ext cx="6622504" cy="1440159"/>
          </a:xfrm>
        </p:spPr>
        <p:txBody>
          <a:bodyPr>
            <a:normAutofit fontScale="90000"/>
          </a:bodyPr>
          <a:lstStyle/>
          <a:p>
            <a:pPr algn="ctr"/>
            <a:r>
              <a:rPr lang="en-AU" sz="3600" dirty="0" err="1" smtClean="0">
                <a:solidFill>
                  <a:schemeClr val="tx1"/>
                </a:solidFill>
              </a:rPr>
              <a:t>Menemukan</a:t>
            </a:r>
            <a:r>
              <a:rPr lang="en-AU" sz="3600" dirty="0" smtClean="0">
                <a:solidFill>
                  <a:schemeClr val="tx1"/>
                </a:solidFill>
              </a:rPr>
              <a:t> </a:t>
            </a:r>
            <a:r>
              <a:rPr lang="en-AU" sz="3600" dirty="0" err="1" smtClean="0">
                <a:solidFill>
                  <a:schemeClr val="tx1"/>
                </a:solidFill>
              </a:rPr>
              <a:t>dan</a:t>
            </a:r>
            <a:r>
              <a:rPr lang="en-AU" sz="3600" dirty="0" smtClean="0">
                <a:solidFill>
                  <a:schemeClr val="tx1"/>
                </a:solidFill>
              </a:rPr>
              <a:t> </a:t>
            </a:r>
            <a:r>
              <a:rPr lang="en-AU" sz="3600" dirty="0" err="1" smtClean="0">
                <a:solidFill>
                  <a:schemeClr val="tx1"/>
                </a:solidFill>
              </a:rPr>
              <a:t>Mengembangkan</a:t>
            </a:r>
            <a:r>
              <a:rPr lang="en-AU" sz="3600" dirty="0" smtClean="0">
                <a:solidFill>
                  <a:schemeClr val="tx1"/>
                </a:solidFill>
              </a:rPr>
              <a:t> </a:t>
            </a:r>
            <a:r>
              <a:rPr lang="en-AU" sz="3600" dirty="0" err="1" smtClean="0">
                <a:solidFill>
                  <a:schemeClr val="tx1"/>
                </a:solidFill>
              </a:rPr>
              <a:t>Isu</a:t>
            </a:r>
            <a:r>
              <a:rPr lang="en-AU" sz="3600" dirty="0" smtClean="0">
                <a:solidFill>
                  <a:schemeClr val="tx1"/>
                </a:solidFill>
              </a:rPr>
              <a:t> </a:t>
            </a:r>
            <a:r>
              <a:rPr lang="en-AU" sz="3600" dirty="0" err="1" smtClean="0">
                <a:solidFill>
                  <a:schemeClr val="tx1"/>
                </a:solidFill>
              </a:rPr>
              <a:t>Kebijakan</a:t>
            </a:r>
            <a:r>
              <a:rPr lang="en-AU" sz="3600" dirty="0" smtClean="0">
                <a:solidFill>
                  <a:schemeClr val="tx1"/>
                </a:solidFill>
              </a:rPr>
              <a:t>  </a:t>
            </a:r>
            <a:br>
              <a:rPr lang="en-AU" sz="3600" dirty="0" smtClean="0">
                <a:solidFill>
                  <a:schemeClr val="tx1"/>
                </a:solidFill>
              </a:rPr>
            </a:br>
            <a:r>
              <a:rPr lang="en-AU" sz="3600" dirty="0" err="1" smtClean="0">
                <a:solidFill>
                  <a:schemeClr val="tx1"/>
                </a:solidFill>
              </a:rPr>
              <a:t>dalam</a:t>
            </a:r>
            <a:r>
              <a:rPr lang="en-AU" sz="3600" dirty="0" smtClean="0">
                <a:solidFill>
                  <a:schemeClr val="tx1"/>
                </a:solidFill>
              </a:rPr>
              <a:t> </a:t>
            </a:r>
            <a:r>
              <a:rPr lang="en-AU" sz="3600" dirty="0" err="1" smtClean="0">
                <a:solidFill>
                  <a:schemeClr val="tx1"/>
                </a:solidFill>
              </a:rPr>
              <a:t>Tesis</a:t>
            </a:r>
            <a:r>
              <a:rPr lang="en-AU" sz="3600" dirty="0" smtClean="0">
                <a:solidFill>
                  <a:schemeClr val="tx1"/>
                </a:solidFill>
              </a:rPr>
              <a:t> </a:t>
            </a:r>
            <a:r>
              <a:rPr lang="en-AU" sz="3600" dirty="0" err="1" smtClean="0">
                <a:solidFill>
                  <a:schemeClr val="tx1"/>
                </a:solidFill>
              </a:rPr>
              <a:t>dan</a:t>
            </a:r>
            <a:r>
              <a:rPr lang="en-AU" sz="3600" dirty="0" smtClean="0">
                <a:solidFill>
                  <a:schemeClr val="tx1"/>
                </a:solidFill>
              </a:rPr>
              <a:t> </a:t>
            </a:r>
            <a:r>
              <a:rPr lang="en-AU" sz="3600" dirty="0" err="1" smtClean="0">
                <a:solidFill>
                  <a:schemeClr val="tx1"/>
                </a:solidFill>
              </a:rPr>
              <a:t>Disertasi</a:t>
            </a:r>
            <a:endParaRPr lang="en-AU" sz="3600" dirty="0">
              <a:solidFill>
                <a:schemeClr val="tx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id-ID" sz="2000" dirty="0" smtClean="0"/>
              <a:t>Wahyudi Kumorotomo</a:t>
            </a:r>
          </a:p>
          <a:p>
            <a:pPr marL="109728" indent="0" algn="ctr">
              <a:buNone/>
            </a:pPr>
            <a:r>
              <a:rPr lang="id-ID" sz="2000" dirty="0" smtClean="0"/>
              <a:t>Jurusan Manajeman dan Kebijakan Publik</a:t>
            </a:r>
          </a:p>
          <a:p>
            <a:pPr marL="109728" indent="0" algn="ctr">
              <a:buNone/>
            </a:pPr>
            <a:r>
              <a:rPr lang="id-ID" sz="2000" dirty="0" smtClean="0"/>
              <a:t>Universitas Gadjah Mada</a:t>
            </a:r>
          </a:p>
          <a:p>
            <a:pPr marL="109728" indent="0" algn="ctr">
              <a:buNone/>
            </a:pPr>
            <a:r>
              <a:rPr lang="id-ID" sz="2000" dirty="0" smtClean="0"/>
              <a:t>2013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/>
          <a:lstStyle/>
          <a:p>
            <a:pPr algn="ctr"/>
            <a:r>
              <a:rPr lang="id-ID" dirty="0" smtClean="0"/>
              <a:t>Bahasa dlm Karya Ilmiah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9512" y="1772816"/>
            <a:ext cx="8856984" cy="4680520"/>
          </a:xfrm>
        </p:spPr>
        <p:txBody>
          <a:bodyPr>
            <a:normAutofit lnSpcReduction="10000"/>
          </a:bodyPr>
          <a:lstStyle/>
          <a:p>
            <a:pPr marL="624078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err="1"/>
              <a:t>Bedakan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populer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akademik</a:t>
            </a:r>
            <a:endParaRPr lang="en-US" dirty="0"/>
          </a:p>
          <a:p>
            <a:pPr marL="624078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mengutamakan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argumentasi</a:t>
            </a:r>
            <a:r>
              <a:rPr lang="en-US" dirty="0"/>
              <a:t>.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pendukung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.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/>
              <a:t> </a:t>
            </a:r>
            <a:r>
              <a:rPr lang="en-US" dirty="0" err="1"/>
              <a:t>mengutamakan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;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faktual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.</a:t>
            </a:r>
          </a:p>
          <a:p>
            <a:pPr marL="624078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.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penulisnya</a:t>
            </a:r>
            <a:r>
              <a:rPr lang="en-US" dirty="0"/>
              <a:t>.</a:t>
            </a:r>
          </a:p>
          <a:p>
            <a:pPr marL="624078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diasah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Dapatkan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aktual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Terima Kasih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941568" cy="1070992"/>
          </a:xfrm>
        </p:spPr>
        <p:txBody>
          <a:bodyPr>
            <a:normAutofit fontScale="90000"/>
          </a:bodyPr>
          <a:lstStyle/>
          <a:p>
            <a:r>
              <a:rPr lang="en-US" sz="3600" b="1" dirty="0" err="1">
                <a:latin typeface="Calibri" charset="0"/>
              </a:rPr>
              <a:t>Sistem</a:t>
            </a:r>
            <a:r>
              <a:rPr lang="en-US" sz="3600" b="1" dirty="0">
                <a:latin typeface="Calibri" charset="0"/>
              </a:rPr>
              <a:t> </a:t>
            </a:r>
            <a:r>
              <a:rPr lang="en-US" sz="3600" b="1" dirty="0" err="1">
                <a:latin typeface="Calibri" charset="0"/>
              </a:rPr>
              <a:t>Kebijakan</a:t>
            </a:r>
            <a:r>
              <a:rPr lang="en-US" sz="3600" b="1" dirty="0">
                <a:latin typeface="Calibri" charset="0"/>
              </a:rPr>
              <a:t> </a:t>
            </a:r>
            <a:r>
              <a:rPr lang="en-US" sz="3600" b="1" dirty="0" err="1">
                <a:latin typeface="Calibri" charset="0"/>
              </a:rPr>
              <a:t>Publik</a:t>
            </a:r>
            <a:r>
              <a:rPr lang="en-US" sz="3600" b="1" dirty="0">
                <a:latin typeface="Calibri" charset="0"/>
              </a:rPr>
              <a:t/>
            </a:r>
            <a:br>
              <a:rPr lang="en-US" sz="3600" b="1" dirty="0">
                <a:latin typeface="Calibri" charset="0"/>
              </a:rPr>
            </a:br>
            <a:r>
              <a:rPr lang="en-US" sz="3600" b="1" dirty="0" err="1">
                <a:latin typeface="Calibri" charset="0"/>
              </a:rPr>
              <a:t>selalu</a:t>
            </a:r>
            <a:r>
              <a:rPr lang="en-US" sz="3600" b="1" dirty="0">
                <a:latin typeface="Calibri" charset="0"/>
              </a:rPr>
              <a:t> </a:t>
            </a:r>
            <a:r>
              <a:rPr lang="en-US" sz="3600" b="1" dirty="0" err="1">
                <a:latin typeface="Calibri" charset="0"/>
              </a:rPr>
              <a:t>punya</a:t>
            </a:r>
            <a:r>
              <a:rPr lang="en-US" sz="3600" b="1" dirty="0">
                <a:latin typeface="Calibri" charset="0"/>
              </a:rPr>
              <a:t> </a:t>
            </a:r>
            <a:r>
              <a:rPr lang="en-US" sz="3600" b="1" dirty="0" err="1">
                <a:latin typeface="Calibri" charset="0"/>
              </a:rPr>
              <a:t>ciri</a:t>
            </a:r>
            <a:r>
              <a:rPr lang="en-US" sz="3600" b="1" dirty="0">
                <a:latin typeface="Calibri" charset="0"/>
              </a:rPr>
              <a:t> </a:t>
            </a:r>
            <a:r>
              <a:rPr lang="en-US" sz="3600" b="1" dirty="0" err="1">
                <a:latin typeface="Calibri" charset="0"/>
              </a:rPr>
              <a:t>kompleksitas</a:t>
            </a:r>
            <a:r>
              <a:rPr lang="en-US" sz="3600" b="1" dirty="0">
                <a:latin typeface="Calibri" charset="0"/>
              </a:rPr>
              <a:t> </a:t>
            </a:r>
            <a:r>
              <a:rPr lang="en-US" sz="3600" b="1" dirty="0" err="1">
                <a:latin typeface="Calibri" charset="0"/>
              </a:rPr>
              <a:t>dinamis</a:t>
            </a:r>
            <a:r>
              <a:rPr lang="en-US" sz="3600" b="1" dirty="0">
                <a:latin typeface="Calibri" charset="0"/>
              </a:rPr>
              <a:t> </a:t>
            </a:r>
            <a:br>
              <a:rPr lang="en-US" sz="3600" b="1" dirty="0">
                <a:latin typeface="Calibri" charset="0"/>
              </a:rPr>
            </a:br>
            <a:r>
              <a:rPr lang="en-US" sz="3600" b="1" dirty="0">
                <a:latin typeface="Calibri" charset="0"/>
              </a:rPr>
              <a:t>(</a:t>
            </a:r>
            <a:r>
              <a:rPr lang="en-US" sz="3600" b="1" i="1" dirty="0">
                <a:latin typeface="Calibri" charset="0"/>
              </a:rPr>
              <a:t>dynamic complexity</a:t>
            </a:r>
            <a:r>
              <a:rPr lang="en-US" sz="3600" b="1" dirty="0">
                <a:latin typeface="Calibri" charset="0"/>
              </a:rPr>
              <a:t>) </a:t>
            </a:r>
            <a:r>
              <a:rPr lang="en-US" sz="3600" b="1" dirty="0" err="1">
                <a:latin typeface="Calibri" charset="0"/>
              </a:rPr>
              <a:t>karena</a:t>
            </a:r>
            <a:r>
              <a:rPr lang="en-US" sz="3600" b="1" dirty="0">
                <a:latin typeface="Calibri" charset="0"/>
              </a:rPr>
              <a:t>…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23528" y="1844824"/>
            <a:ext cx="4032572" cy="4824834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charset="2"/>
              <a:buChar char="Ø"/>
            </a:pPr>
            <a:r>
              <a:rPr lang="en-US" sz="2800" dirty="0" err="1" smtClean="0">
                <a:latin typeface="Arial" charset="0"/>
                <a:cs typeface="Arial" charset="0"/>
              </a:rPr>
              <a:t>Berubah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seiring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waktu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>
              <a:buFont typeface="Wingdings" charset="2"/>
              <a:buChar char="Ø"/>
            </a:pPr>
            <a:r>
              <a:rPr lang="en-US" sz="2800" dirty="0" err="1" smtClean="0">
                <a:latin typeface="Arial" charset="0"/>
                <a:cs typeface="Arial" charset="0"/>
              </a:rPr>
              <a:t>Saling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tergantung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>
              <a:buFont typeface="Wingdings" charset="2"/>
              <a:buChar char="Ø"/>
            </a:pPr>
            <a:r>
              <a:rPr lang="en-US" sz="2800" dirty="0" err="1" smtClean="0">
                <a:latin typeface="Arial" charset="0"/>
                <a:cs typeface="Arial" charset="0"/>
              </a:rPr>
              <a:t>Dipengaruhi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umpan-balik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>
              <a:buFont typeface="Wingdings" charset="2"/>
              <a:buChar char="Ø"/>
            </a:pPr>
            <a:r>
              <a:rPr lang="en-US" sz="2800" dirty="0" err="1" smtClean="0">
                <a:latin typeface="Arial" charset="0"/>
                <a:cs typeface="Arial" charset="0"/>
              </a:rPr>
              <a:t>Bersifat</a:t>
            </a:r>
            <a:r>
              <a:rPr lang="en-US" sz="2800" dirty="0" smtClean="0">
                <a:latin typeface="Arial" charset="0"/>
                <a:cs typeface="Arial" charset="0"/>
              </a:rPr>
              <a:t> non-linier; </a:t>
            </a:r>
            <a:r>
              <a:rPr lang="en-US" sz="2800" dirty="0" err="1" smtClean="0">
                <a:latin typeface="Arial" charset="0"/>
                <a:cs typeface="Arial" charset="0"/>
              </a:rPr>
              <a:t>struktur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dominan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terus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berubah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>
              <a:buFont typeface="Wingdings" charset="2"/>
              <a:buChar char="Ø"/>
            </a:pPr>
            <a:r>
              <a:rPr lang="en-US" sz="2800" dirty="0" err="1" smtClean="0">
                <a:latin typeface="Arial" charset="0"/>
                <a:cs typeface="Arial" charset="0"/>
              </a:rPr>
              <a:t>Sering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ahistoris</a:t>
            </a:r>
            <a:r>
              <a:rPr lang="en-US" sz="2800" dirty="0" smtClean="0">
                <a:latin typeface="Arial" charset="0"/>
                <a:cs typeface="Arial" charset="0"/>
              </a:rPr>
              <a:t> (</a:t>
            </a:r>
            <a:r>
              <a:rPr lang="en-US" sz="2800" i="1" dirty="0" smtClean="0">
                <a:latin typeface="Arial" charset="0"/>
                <a:cs typeface="Arial" charset="0"/>
              </a:rPr>
              <a:t>history-dependent</a:t>
            </a:r>
            <a:r>
              <a:rPr lang="en-US" sz="2800" dirty="0" smtClean="0">
                <a:latin typeface="Arial" charset="0"/>
                <a:cs typeface="Arial" charset="0"/>
              </a:rPr>
              <a:t>)</a:t>
            </a:r>
          </a:p>
          <a:p>
            <a:endParaRPr lang="en-US" dirty="0" smtClean="0">
              <a:latin typeface="Calibri" charset="0"/>
            </a:endParaRPr>
          </a:p>
          <a:p>
            <a:endParaRPr lang="en-US" dirty="0" smtClean="0">
              <a:latin typeface="Calibri" charset="0"/>
            </a:endParaRPr>
          </a:p>
          <a:p>
            <a:endParaRPr lang="en-US" dirty="0" smtClean="0">
              <a:latin typeface="Calibri" charset="0"/>
            </a:endParaRPr>
          </a:p>
          <a:p>
            <a:endParaRPr lang="en-US" dirty="0">
              <a:latin typeface="Calibri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644008" y="2060848"/>
            <a:ext cx="4249737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buFont typeface="Wingdings" charset="2"/>
              <a:buChar char="Ø"/>
            </a:pPr>
            <a:r>
              <a:rPr lang="en-US" sz="2800" i="1" dirty="0"/>
              <a:t>Self-organizing</a:t>
            </a:r>
          </a:p>
          <a:p>
            <a:pPr marL="457200" indent="-457200" eaLnBrk="1" hangingPunct="1">
              <a:buFont typeface="Wingdings" charset="2"/>
              <a:buChar char="Ø"/>
            </a:pPr>
            <a:r>
              <a:rPr lang="en-US" sz="2800" dirty="0" err="1"/>
              <a:t>Adaptif</a:t>
            </a:r>
            <a:r>
              <a:rPr lang="en-US" sz="2800" dirty="0"/>
              <a:t> </a:t>
            </a:r>
          </a:p>
          <a:p>
            <a:pPr marL="457200" indent="-457200" eaLnBrk="1" hangingPunct="1">
              <a:buFont typeface="Wingdings" charset="2"/>
              <a:buChar char="Ø"/>
            </a:pPr>
            <a:r>
              <a:rPr lang="en-US" sz="2800" dirty="0" err="1"/>
              <a:t>Sulit</a:t>
            </a:r>
            <a:r>
              <a:rPr lang="en-US" sz="2800" dirty="0"/>
              <a:t> </a:t>
            </a:r>
            <a:r>
              <a:rPr lang="en-US" sz="2800" dirty="0" err="1"/>
              <a:t>diperkirakan</a:t>
            </a:r>
            <a:r>
              <a:rPr lang="en-US" sz="2800" dirty="0"/>
              <a:t> (</a:t>
            </a:r>
            <a:r>
              <a:rPr lang="en-US" sz="2800" i="1" dirty="0"/>
              <a:t>counter-intuitive</a:t>
            </a:r>
            <a:r>
              <a:rPr lang="en-US" sz="2800" dirty="0"/>
              <a:t>)</a:t>
            </a:r>
          </a:p>
          <a:p>
            <a:pPr marL="457200" indent="-457200" eaLnBrk="1" hangingPunct="1">
              <a:buFont typeface="Wingdings" charset="2"/>
              <a:buChar char="Ø"/>
            </a:pPr>
            <a:r>
              <a:rPr lang="en-US" sz="2800" dirty="0" err="1"/>
              <a:t>Cenderung</a:t>
            </a:r>
            <a:r>
              <a:rPr lang="en-US" sz="2800" dirty="0"/>
              <a:t> </a:t>
            </a:r>
            <a:r>
              <a:rPr lang="en-US" sz="2800" dirty="0" err="1"/>
              <a:t>menolak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(</a:t>
            </a:r>
            <a:r>
              <a:rPr lang="en-US" sz="2800" i="1" dirty="0"/>
              <a:t>policy resistant</a:t>
            </a:r>
            <a:r>
              <a:rPr lang="en-US" sz="2800" dirty="0"/>
              <a:t>)</a:t>
            </a:r>
          </a:p>
          <a:p>
            <a:pPr marL="457200" indent="-457200" eaLnBrk="1" hangingPunct="1">
              <a:buFont typeface="Wingdings" charset="2"/>
              <a:buChar char="Ø"/>
            </a:pP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en-US" sz="2800" dirty="0" err="1"/>
              <a:t>bertukar</a:t>
            </a:r>
            <a:r>
              <a:rPr lang="en-US" sz="2800" dirty="0"/>
              <a:t> </a:t>
            </a:r>
            <a:r>
              <a:rPr lang="en-US" sz="2800" dirty="0" err="1"/>
              <a:t>kemanfaatan</a:t>
            </a:r>
            <a:r>
              <a:rPr lang="en-US" sz="2800" dirty="0"/>
              <a:t> (</a:t>
            </a:r>
            <a:r>
              <a:rPr lang="en-US" sz="2800" i="1" dirty="0"/>
              <a:t>trade-off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9818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Siklus Pengembangan </a:t>
            </a:r>
            <a:br>
              <a:rPr lang="id-ID" dirty="0" smtClean="0"/>
            </a:br>
            <a:r>
              <a:rPr lang="id-ID" dirty="0" smtClean="0"/>
              <a:t>Pertanyaan Penelitian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953827"/>
              </p:ext>
            </p:extLst>
          </p:nvPr>
        </p:nvGraphicFramePr>
        <p:xfrm>
          <a:off x="827584" y="1772816"/>
          <a:ext cx="7469832" cy="447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Photo Editor Photo" r:id="rId3" imgW="10691787" imgH="6401355" progId="MSPhotoEd.3">
                  <p:embed/>
                </p:oleObj>
              </mc:Choice>
              <mc:Fallback>
                <p:oleObj name="Photo Editor Photo" r:id="rId3" imgW="10691787" imgH="640135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772816"/>
                        <a:ext cx="7469832" cy="447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Akademik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0" y="1988840"/>
            <a:ext cx="8748464" cy="4608512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 typeface="Wingdings" charset="0"/>
              <a:buAutoNum type="arabicPeriod"/>
              <a:defRPr/>
            </a:pPr>
            <a:r>
              <a:rPr lang="en-US" sz="2600" b="1" dirty="0" err="1" smtClean="0">
                <a:cs typeface="+mn-cs"/>
              </a:rPr>
              <a:t>Fakta</a:t>
            </a:r>
            <a:r>
              <a:rPr lang="en-US" sz="2600" b="1" dirty="0" smtClean="0">
                <a:cs typeface="+mn-cs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600" dirty="0" smtClean="0">
                <a:cs typeface="+mn-cs"/>
              </a:rPr>
              <a:t>	</a:t>
            </a:r>
            <a:r>
              <a:rPr lang="en-US" sz="2600" dirty="0" err="1" smtClean="0">
                <a:cs typeface="+mn-cs"/>
              </a:rPr>
              <a:t>Memuat</a:t>
            </a:r>
            <a:r>
              <a:rPr lang="en-US" sz="2600" dirty="0" smtClean="0">
                <a:cs typeface="+mn-cs"/>
              </a:rPr>
              <a:t> data </a:t>
            </a:r>
            <a:r>
              <a:rPr lang="en-US" sz="2600" dirty="0" err="1" smtClean="0">
                <a:cs typeface="+mn-cs"/>
              </a:rPr>
              <a:t>dan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informasi</a:t>
            </a:r>
            <a:r>
              <a:rPr lang="en-US" sz="2600" dirty="0" smtClean="0">
                <a:cs typeface="+mn-cs"/>
              </a:rPr>
              <a:t> yang </a:t>
            </a:r>
            <a:r>
              <a:rPr lang="en-US" sz="2600" dirty="0" err="1" smtClean="0">
                <a:cs typeface="+mn-cs"/>
              </a:rPr>
              <a:t>dapat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diuji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kebenarannya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secara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objektif</a:t>
            </a:r>
            <a:r>
              <a:rPr lang="en-US" sz="2600" dirty="0" smtClean="0">
                <a:cs typeface="+mn-cs"/>
              </a:rPr>
              <a:t>. </a:t>
            </a:r>
            <a:r>
              <a:rPr lang="en-US" sz="2600" dirty="0" err="1" smtClean="0">
                <a:cs typeface="+mn-cs"/>
              </a:rPr>
              <a:t>Sifatnya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murni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dan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bebas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nilai</a:t>
            </a:r>
            <a:r>
              <a:rPr lang="en-US" sz="2600" dirty="0" smtClean="0">
                <a:cs typeface="+mn-cs"/>
              </a:rPr>
              <a:t> (</a:t>
            </a:r>
            <a:r>
              <a:rPr lang="en-US" sz="2600" i="1" dirty="0" smtClean="0">
                <a:cs typeface="+mn-cs"/>
              </a:rPr>
              <a:t>value-free</a:t>
            </a:r>
            <a:r>
              <a:rPr lang="en-US" sz="2600" dirty="0" smtClean="0">
                <a:cs typeface="+mn-cs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AutoNum type="arabicPeriod" startAt="2"/>
              <a:defRPr/>
            </a:pPr>
            <a:r>
              <a:rPr lang="en-US" sz="2600" b="1" dirty="0" err="1" smtClean="0">
                <a:cs typeface="+mn-cs"/>
              </a:rPr>
              <a:t>Interpretasi</a:t>
            </a:r>
            <a:r>
              <a:rPr lang="en-US" sz="2600" b="1" dirty="0" smtClean="0">
                <a:cs typeface="+mn-cs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600" dirty="0" smtClean="0">
                <a:cs typeface="+mn-cs"/>
              </a:rPr>
              <a:t>	</a:t>
            </a:r>
            <a:r>
              <a:rPr lang="en-US" sz="2600" dirty="0" err="1" smtClean="0">
                <a:cs typeface="+mn-cs"/>
              </a:rPr>
              <a:t>Merupakan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penafsiran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seseorang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atas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fakta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tertentu</a:t>
            </a:r>
            <a:r>
              <a:rPr lang="en-US" sz="2600" dirty="0" smtClean="0">
                <a:cs typeface="+mn-cs"/>
              </a:rPr>
              <a:t>. </a:t>
            </a:r>
            <a:r>
              <a:rPr lang="en-US" sz="2600" dirty="0" err="1" smtClean="0">
                <a:cs typeface="+mn-cs"/>
              </a:rPr>
              <a:t>Interpretasi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mungkin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bersifat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objektif</a:t>
            </a:r>
            <a:r>
              <a:rPr lang="en-US" sz="2600" dirty="0" smtClean="0">
                <a:cs typeface="+mn-cs"/>
              </a:rPr>
              <a:t>, </a:t>
            </a:r>
            <a:r>
              <a:rPr lang="en-US" sz="2600" dirty="0" err="1" smtClean="0">
                <a:cs typeface="+mn-cs"/>
              </a:rPr>
              <a:t>tetapi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informasi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mengenai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sumbernya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harus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jelas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karena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mungkin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banyak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unsur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subjektifnya</a:t>
            </a:r>
            <a:r>
              <a:rPr lang="en-US" sz="2600" dirty="0" smtClean="0">
                <a:cs typeface="+mn-cs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AutoNum type="arabicPeriod" startAt="3"/>
              <a:defRPr/>
            </a:pPr>
            <a:r>
              <a:rPr lang="en-US" sz="2600" b="1" dirty="0" err="1" smtClean="0">
                <a:cs typeface="+mn-cs"/>
              </a:rPr>
              <a:t>Opini</a:t>
            </a:r>
            <a:r>
              <a:rPr lang="en-US" sz="2600" b="1" dirty="0" smtClean="0">
                <a:cs typeface="+mn-cs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600" dirty="0" smtClean="0">
                <a:cs typeface="+mn-cs"/>
              </a:rPr>
              <a:t>	</a:t>
            </a:r>
            <a:r>
              <a:rPr lang="en-US" sz="2600" dirty="0" err="1" smtClean="0">
                <a:cs typeface="+mn-cs"/>
              </a:rPr>
              <a:t>Opini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adalah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pendapat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atau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ekspresi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seseorang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atas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suatu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masalah</a:t>
            </a:r>
            <a:r>
              <a:rPr lang="en-US" sz="2600" dirty="0" smtClean="0">
                <a:cs typeface="+mn-cs"/>
              </a:rPr>
              <a:t>. </a:t>
            </a:r>
            <a:r>
              <a:rPr lang="en-US" sz="2600" dirty="0" err="1" smtClean="0">
                <a:cs typeface="+mn-cs"/>
              </a:rPr>
              <a:t>Opini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sifatnya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bebas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dan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merupakan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sarana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penting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demokratisasi</a:t>
            </a:r>
            <a:r>
              <a:rPr lang="en-US" sz="2600" dirty="0" smtClean="0">
                <a:cs typeface="+mn-cs"/>
              </a:rPr>
              <a:t>. </a:t>
            </a:r>
            <a:r>
              <a:rPr lang="en-US" sz="2600" dirty="0" err="1" smtClean="0">
                <a:cs typeface="+mn-cs"/>
              </a:rPr>
              <a:t>Tetapi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pembuat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keputusan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harus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cermat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dalam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menggunakan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opini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karena</a:t>
            </a:r>
            <a:r>
              <a:rPr lang="en-US" sz="2600" dirty="0" smtClean="0">
                <a:cs typeface="+mn-cs"/>
              </a:rPr>
              <a:t> </a:t>
            </a:r>
            <a:r>
              <a:rPr lang="en-US" sz="2600" dirty="0" err="1" smtClean="0">
                <a:cs typeface="+mn-cs"/>
              </a:rPr>
              <a:t>sifatnya</a:t>
            </a:r>
            <a:r>
              <a:rPr lang="en-US" sz="2600" dirty="0" smtClean="0">
                <a:cs typeface="+mn-cs"/>
              </a:rPr>
              <a:t> yang </a:t>
            </a:r>
            <a:r>
              <a:rPr lang="en-US" sz="2600" dirty="0" err="1" smtClean="0">
                <a:cs typeface="+mn-cs"/>
              </a:rPr>
              <a:t>subjektif</a:t>
            </a:r>
            <a:r>
              <a:rPr lang="en-US" sz="2600" dirty="0" smtClean="0">
                <a:cs typeface="+mn-cs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AutoNum type="arabicPeriod" startAt="3"/>
              <a:defRPr/>
            </a:pPr>
            <a:endParaRPr lang="en-US" sz="2600" dirty="0" smtClean="0">
              <a:cs typeface="+mn-cs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GB" sz="28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Mempersempit</a:t>
            </a:r>
            <a:r>
              <a:rPr lang="en-US" dirty="0" smtClean="0"/>
              <a:t>, </a:t>
            </a:r>
            <a:r>
              <a:rPr lang="en-US" dirty="0" err="1" smtClean="0"/>
              <a:t>memperjelas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9512" y="1844824"/>
            <a:ext cx="8784976" cy="460851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u"/>
            </a:pPr>
            <a:r>
              <a:rPr lang="en-AU" dirty="0" err="1" smtClean="0">
                <a:cs typeface="Times New Roman" charset="0"/>
              </a:rPr>
              <a:t>Mempersempit</a:t>
            </a:r>
            <a:r>
              <a:rPr lang="en-AU" dirty="0" smtClean="0">
                <a:cs typeface="Times New Roman" charset="0"/>
              </a:rPr>
              <a:t>, </a:t>
            </a:r>
            <a:r>
              <a:rPr lang="en-AU" dirty="0" err="1" smtClean="0">
                <a:cs typeface="Times New Roman" charset="0"/>
              </a:rPr>
              <a:t>memperjelas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dan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merumuskan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ulang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masalah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penelitian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adalah</a:t>
            </a:r>
            <a:r>
              <a:rPr lang="en-AU" dirty="0" smtClean="0">
                <a:cs typeface="Times New Roman" charset="0"/>
              </a:rPr>
              <a:t> proses </a:t>
            </a:r>
            <a:r>
              <a:rPr lang="en-AU" dirty="0" err="1" smtClean="0">
                <a:cs typeface="Times New Roman" charset="0"/>
              </a:rPr>
              <a:t>penelitian</a:t>
            </a:r>
            <a:r>
              <a:rPr lang="en-AU" dirty="0" smtClean="0">
                <a:cs typeface="Times New Roman" charset="0"/>
              </a:rPr>
              <a:t> yang </a:t>
            </a:r>
            <a:r>
              <a:rPr lang="en-AU" dirty="0" err="1" smtClean="0">
                <a:cs typeface="Times New Roman" charset="0"/>
              </a:rPr>
              <a:t>sangat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mendasar</a:t>
            </a:r>
            <a:r>
              <a:rPr lang="en-AU" dirty="0">
                <a:cs typeface="Times New Roman" charset="0"/>
              </a:rPr>
              <a:t> </a:t>
            </a:r>
            <a:r>
              <a:rPr lang="en-AU" dirty="0" smtClean="0">
                <a:cs typeface="Times New Roman" charset="0"/>
                <a:sym typeface="Wingdings"/>
              </a:rPr>
              <a:t> </a:t>
            </a:r>
            <a:r>
              <a:rPr lang="en-AU" dirty="0" err="1" smtClean="0">
                <a:cs typeface="Times New Roman" charset="0"/>
                <a:sym typeface="Wingdings"/>
              </a:rPr>
              <a:t>Kualitas</a:t>
            </a:r>
            <a:r>
              <a:rPr lang="en-AU" dirty="0" smtClean="0">
                <a:cs typeface="Times New Roman" charset="0"/>
                <a:sym typeface="Wingdings"/>
              </a:rPr>
              <a:t> </a:t>
            </a:r>
            <a:r>
              <a:rPr lang="en-AU" dirty="0" err="1" smtClean="0">
                <a:cs typeface="Times New Roman" charset="0"/>
                <a:sym typeface="Wingdings"/>
              </a:rPr>
              <a:t>tesis</a:t>
            </a:r>
            <a:r>
              <a:rPr lang="en-AU" dirty="0" smtClean="0">
                <a:cs typeface="Times New Roman" charset="0"/>
                <a:sym typeface="Wingdings"/>
              </a:rPr>
              <a:t>/</a:t>
            </a:r>
            <a:r>
              <a:rPr lang="en-AU" dirty="0" err="1" smtClean="0">
                <a:cs typeface="Times New Roman" charset="0"/>
                <a:sym typeface="Wingdings"/>
              </a:rPr>
              <a:t>disertasi</a:t>
            </a:r>
            <a:r>
              <a:rPr lang="en-AU" dirty="0" smtClean="0">
                <a:cs typeface="Times New Roman" charset="0"/>
                <a:sym typeface="Wingdings"/>
              </a:rPr>
              <a:t> </a:t>
            </a:r>
            <a:r>
              <a:rPr lang="en-AU" dirty="0" err="1" smtClean="0">
                <a:cs typeface="Times New Roman" charset="0"/>
                <a:sym typeface="Wingdings"/>
              </a:rPr>
              <a:t>tidak</a:t>
            </a:r>
            <a:r>
              <a:rPr lang="en-AU" dirty="0" smtClean="0">
                <a:cs typeface="Times New Roman" charset="0"/>
                <a:sym typeface="Wingdings"/>
              </a:rPr>
              <a:t> </a:t>
            </a:r>
            <a:r>
              <a:rPr lang="en-AU" dirty="0" err="1" smtClean="0">
                <a:cs typeface="Times New Roman" charset="0"/>
                <a:sym typeface="Wingdings"/>
              </a:rPr>
              <a:t>ditentukan</a:t>
            </a:r>
            <a:r>
              <a:rPr lang="en-AU" dirty="0" smtClean="0">
                <a:cs typeface="Times New Roman" charset="0"/>
                <a:sym typeface="Wingdings"/>
              </a:rPr>
              <a:t> </a:t>
            </a:r>
            <a:r>
              <a:rPr lang="en-AU" dirty="0" err="1" smtClean="0">
                <a:cs typeface="Times New Roman" charset="0"/>
                <a:sym typeface="Wingdings"/>
              </a:rPr>
              <a:t>oleh</a:t>
            </a:r>
            <a:r>
              <a:rPr lang="en-AU" dirty="0" smtClean="0">
                <a:cs typeface="Times New Roman" charset="0"/>
                <a:sym typeface="Wingdings"/>
              </a:rPr>
              <a:t> </a:t>
            </a:r>
            <a:r>
              <a:rPr lang="en-AU" dirty="0" err="1" smtClean="0">
                <a:cs typeface="Times New Roman" charset="0"/>
                <a:sym typeface="Wingdings"/>
              </a:rPr>
              <a:t>luasnya</a:t>
            </a:r>
            <a:r>
              <a:rPr lang="en-AU" dirty="0" smtClean="0">
                <a:cs typeface="Times New Roman" charset="0"/>
                <a:sym typeface="Wingdings"/>
              </a:rPr>
              <a:t> </a:t>
            </a:r>
            <a:r>
              <a:rPr lang="en-AU" dirty="0" err="1" smtClean="0">
                <a:cs typeface="Times New Roman" charset="0"/>
                <a:sym typeface="Wingdings"/>
              </a:rPr>
              <a:t>masalah</a:t>
            </a:r>
            <a:r>
              <a:rPr lang="en-AU" dirty="0" smtClean="0">
                <a:cs typeface="Times New Roman" charset="0"/>
                <a:sym typeface="Wingdings"/>
              </a:rPr>
              <a:t>, </a:t>
            </a:r>
            <a:r>
              <a:rPr lang="en-AU" dirty="0" err="1" smtClean="0">
                <a:cs typeface="Times New Roman" charset="0"/>
                <a:sym typeface="Wingdings"/>
              </a:rPr>
              <a:t>tetapi</a:t>
            </a:r>
            <a:r>
              <a:rPr lang="en-AU" dirty="0" smtClean="0">
                <a:cs typeface="Times New Roman" charset="0"/>
                <a:sym typeface="Wingdings"/>
              </a:rPr>
              <a:t> </a:t>
            </a:r>
            <a:r>
              <a:rPr lang="en-AU" dirty="0" err="1" smtClean="0">
                <a:cs typeface="Times New Roman" charset="0"/>
                <a:sym typeface="Wingdings"/>
              </a:rPr>
              <a:t>oleh</a:t>
            </a:r>
            <a:r>
              <a:rPr lang="en-AU" dirty="0" smtClean="0">
                <a:cs typeface="Times New Roman" charset="0"/>
                <a:sym typeface="Wingdings"/>
              </a:rPr>
              <a:t> </a:t>
            </a:r>
            <a:r>
              <a:rPr lang="en-AU" dirty="0" err="1" smtClean="0">
                <a:cs typeface="Times New Roman" charset="0"/>
                <a:sym typeface="Wingdings"/>
              </a:rPr>
              <a:t>kedalaman</a:t>
            </a:r>
            <a:r>
              <a:rPr lang="en-AU" dirty="0" smtClean="0">
                <a:cs typeface="Times New Roman" charset="0"/>
                <a:sym typeface="Wingdings"/>
              </a:rPr>
              <a:t> </a:t>
            </a:r>
            <a:r>
              <a:rPr lang="en-AU" dirty="0" err="1" smtClean="0">
                <a:cs typeface="Times New Roman" charset="0"/>
                <a:sym typeface="Wingdings"/>
              </a:rPr>
              <a:t>analisisnya</a:t>
            </a:r>
            <a:r>
              <a:rPr lang="en-AU" dirty="0" smtClean="0">
                <a:cs typeface="Times New Roman" charset="0"/>
                <a:sym typeface="Wingdings"/>
              </a:rPr>
              <a:t>.</a:t>
            </a:r>
            <a:endParaRPr lang="en-AU" dirty="0" smtClean="0">
              <a:cs typeface="Times New Roman" charset="0"/>
            </a:endParaRPr>
          </a:p>
          <a:p>
            <a:pPr>
              <a:buFont typeface="Wingdings" charset="2"/>
              <a:buChar char="u"/>
            </a:pPr>
            <a:r>
              <a:rPr lang="en-AU" dirty="0" err="1" smtClean="0">
                <a:cs typeface="Times New Roman" charset="0"/>
              </a:rPr>
              <a:t>Merumuskan</a:t>
            </a:r>
            <a:r>
              <a:rPr lang="en-AU" dirty="0" smtClean="0">
                <a:cs typeface="Times New Roman" charset="0"/>
              </a:rPr>
              <a:t> “</a:t>
            </a:r>
            <a:r>
              <a:rPr lang="en-AU" dirty="0" err="1" smtClean="0">
                <a:cs typeface="Times New Roman" charset="0"/>
              </a:rPr>
              <a:t>pertanyaan</a:t>
            </a:r>
            <a:r>
              <a:rPr lang="en-AU" dirty="0" smtClean="0">
                <a:cs typeface="Times New Roman" charset="0"/>
              </a:rPr>
              <a:t> yang </a:t>
            </a:r>
            <a:r>
              <a:rPr lang="en-AU" dirty="0" err="1" smtClean="0">
                <a:cs typeface="Times New Roman" charset="0"/>
              </a:rPr>
              <a:t>tepat</a:t>
            </a:r>
            <a:r>
              <a:rPr lang="en-AU" dirty="0" smtClean="0">
                <a:cs typeface="Times New Roman" charset="0"/>
              </a:rPr>
              <a:t>” </a:t>
            </a:r>
            <a:r>
              <a:rPr lang="en-AU" dirty="0" err="1" smtClean="0">
                <a:cs typeface="Times New Roman" charset="0"/>
              </a:rPr>
              <a:t>merupakan</a:t>
            </a:r>
            <a:r>
              <a:rPr lang="en-AU" dirty="0" smtClean="0">
                <a:cs typeface="Times New Roman" charset="0"/>
              </a:rPr>
              <a:t> proses </a:t>
            </a:r>
            <a:r>
              <a:rPr lang="en-AU" dirty="0" err="1" smtClean="0">
                <a:cs typeface="Times New Roman" charset="0"/>
              </a:rPr>
              <a:t>iteratif</a:t>
            </a:r>
            <a:r>
              <a:rPr lang="en-AU" dirty="0" smtClean="0">
                <a:cs typeface="Times New Roman" charset="0"/>
              </a:rPr>
              <a:t> (</a:t>
            </a:r>
            <a:r>
              <a:rPr lang="en-AU" dirty="0" err="1" smtClean="0">
                <a:cs typeface="Times New Roman" charset="0"/>
              </a:rPr>
              <a:t>berulang-ulang</a:t>
            </a:r>
            <a:r>
              <a:rPr lang="en-AU" dirty="0" smtClean="0">
                <a:cs typeface="Times New Roman" charset="0"/>
              </a:rPr>
              <a:t>) yang </a:t>
            </a:r>
            <a:r>
              <a:rPr lang="en-AU" dirty="0" err="1" smtClean="0">
                <a:cs typeface="Times New Roman" charset="0"/>
              </a:rPr>
              <a:t>ditentukan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oleh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kemampuan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mencerna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literatur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dalam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bidang</a:t>
            </a:r>
            <a:r>
              <a:rPr lang="en-AU" dirty="0" smtClean="0">
                <a:cs typeface="Times New Roman" charset="0"/>
              </a:rPr>
              <a:t> yang </a:t>
            </a:r>
            <a:r>
              <a:rPr lang="en-AU" dirty="0" err="1" smtClean="0">
                <a:cs typeface="Times New Roman" charset="0"/>
              </a:rPr>
              <a:t>relevan</a:t>
            </a:r>
            <a:r>
              <a:rPr lang="en-AU" dirty="0" smtClean="0">
                <a:cs typeface="Times New Roman" charset="0"/>
              </a:rPr>
              <a:t>. </a:t>
            </a:r>
          </a:p>
          <a:p>
            <a:pPr>
              <a:buFont typeface="Wingdings" charset="2"/>
              <a:buChar char="u"/>
            </a:pPr>
            <a:r>
              <a:rPr lang="en-AU" dirty="0" err="1" smtClean="0">
                <a:cs typeface="Times New Roman" charset="0"/>
              </a:rPr>
              <a:t>Membaca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jurnal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ilmiah</a:t>
            </a:r>
            <a:r>
              <a:rPr lang="en-AU" dirty="0" smtClean="0">
                <a:cs typeface="Times New Roman" charset="0"/>
              </a:rPr>
              <a:t> &amp; </a:t>
            </a:r>
            <a:r>
              <a:rPr lang="en-AU" dirty="0" err="1" smtClean="0">
                <a:cs typeface="Times New Roman" charset="0"/>
              </a:rPr>
              <a:t>hasil-hasil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penelitian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mutakhir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terkadang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lebih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membantu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daripada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membaca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buku</a:t>
            </a:r>
            <a:r>
              <a:rPr lang="en-AU" dirty="0" smtClean="0">
                <a:cs typeface="Times New Roman" charset="0"/>
              </a:rPr>
              <a:t> </a:t>
            </a:r>
            <a:r>
              <a:rPr lang="en-AU" dirty="0" err="1" smtClean="0">
                <a:cs typeface="Times New Roman" charset="0"/>
              </a:rPr>
              <a:t>teks</a:t>
            </a:r>
            <a:r>
              <a:rPr lang="en-AU" dirty="0" smtClean="0">
                <a:cs typeface="Times New Roman" charset="0"/>
              </a:rPr>
              <a:t>. </a:t>
            </a:r>
          </a:p>
          <a:p>
            <a:pP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330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820472" cy="1584176"/>
          </a:xfrm>
        </p:spPr>
        <p:txBody>
          <a:bodyPr>
            <a:noAutofit/>
          </a:bodyPr>
          <a:lstStyle/>
          <a:p>
            <a:r>
              <a:rPr lang="id-ID" sz="4000" dirty="0" smtClean="0"/>
              <a:t>Topik yg menarik tidak selalu bisa menjadi pertanyaan penelitian...</a:t>
            </a:r>
            <a:endParaRPr lang="id-ID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2852936"/>
            <a:ext cx="8280920" cy="3168352"/>
          </a:xfrm>
        </p:spPr>
        <p:txBody>
          <a:bodyPr>
            <a:normAutofit fontScale="92500"/>
          </a:bodyPr>
          <a:lstStyle/>
          <a:p>
            <a:pPr marL="566928" indent="-457200">
              <a:lnSpc>
                <a:spcPct val="90000"/>
              </a:lnSpc>
              <a:buFont typeface="+mj-lt"/>
              <a:buAutoNum type="arabicPeriod"/>
            </a:pPr>
            <a:r>
              <a:rPr lang="en-AU" sz="4000" dirty="0" err="1" smtClean="0">
                <a:cs typeface="Times New Roman" charset="0"/>
              </a:rPr>
              <a:t>Pengalaman</a:t>
            </a:r>
            <a:r>
              <a:rPr lang="en-AU" sz="4000" dirty="0" smtClean="0">
                <a:cs typeface="Times New Roman" charset="0"/>
              </a:rPr>
              <a:t> </a:t>
            </a:r>
            <a:r>
              <a:rPr lang="en-AU" sz="4000" dirty="0" err="1" smtClean="0">
                <a:cs typeface="Times New Roman" charset="0"/>
              </a:rPr>
              <a:t>pribadi</a:t>
            </a:r>
            <a:endParaRPr lang="en-AU" sz="4000" dirty="0" smtClean="0">
              <a:cs typeface="Times New Roman" charset="0"/>
            </a:endParaRPr>
          </a:p>
          <a:p>
            <a:pPr marL="566928" indent="-457200">
              <a:lnSpc>
                <a:spcPct val="90000"/>
              </a:lnSpc>
              <a:buFont typeface="+mj-lt"/>
              <a:buAutoNum type="arabicPeriod"/>
            </a:pPr>
            <a:r>
              <a:rPr lang="en-AU" sz="4000" dirty="0" err="1" smtClean="0">
                <a:cs typeface="Times New Roman" charset="0"/>
              </a:rPr>
              <a:t>Teori</a:t>
            </a:r>
            <a:endParaRPr lang="en-AU" sz="4000" dirty="0" smtClean="0">
              <a:cs typeface="Times New Roman" charset="0"/>
            </a:endParaRPr>
          </a:p>
          <a:p>
            <a:pPr marL="566928" indent="-457200">
              <a:lnSpc>
                <a:spcPct val="90000"/>
              </a:lnSpc>
              <a:buFont typeface="+mj-lt"/>
              <a:buAutoNum type="arabicPeriod"/>
            </a:pPr>
            <a:r>
              <a:rPr lang="en-AU" sz="4000" dirty="0" err="1" smtClean="0">
                <a:cs typeface="Times New Roman" charset="0"/>
              </a:rPr>
              <a:t>Pengamatan</a:t>
            </a:r>
            <a:r>
              <a:rPr lang="en-AU" sz="4000" dirty="0" smtClean="0">
                <a:cs typeface="Times New Roman" charset="0"/>
              </a:rPr>
              <a:t> </a:t>
            </a:r>
            <a:r>
              <a:rPr lang="en-AU" sz="4000" dirty="0" err="1" smtClean="0">
                <a:cs typeface="Times New Roman" charset="0"/>
              </a:rPr>
              <a:t>dari</a:t>
            </a:r>
            <a:r>
              <a:rPr lang="en-AU" sz="4000" dirty="0" smtClean="0">
                <a:cs typeface="Times New Roman" charset="0"/>
              </a:rPr>
              <a:t> </a:t>
            </a:r>
            <a:r>
              <a:rPr lang="en-AU" sz="4000" dirty="0" err="1" smtClean="0">
                <a:cs typeface="Times New Roman" charset="0"/>
              </a:rPr>
              <a:t>lapangan</a:t>
            </a:r>
            <a:endParaRPr lang="en-AU" sz="4000" dirty="0" smtClean="0">
              <a:cs typeface="Times New Roman" charset="0"/>
            </a:endParaRPr>
          </a:p>
          <a:p>
            <a:pPr marL="566928" indent="-457200">
              <a:lnSpc>
                <a:spcPct val="90000"/>
              </a:lnSpc>
              <a:buFont typeface="+mj-lt"/>
              <a:buAutoNum type="arabicPeriod"/>
            </a:pPr>
            <a:r>
              <a:rPr lang="en-AU" sz="4000" dirty="0" err="1" smtClean="0">
                <a:cs typeface="Times New Roman" charset="0"/>
              </a:rPr>
              <a:t>Isu-isu</a:t>
            </a:r>
            <a:r>
              <a:rPr lang="en-AU" sz="4000" dirty="0" smtClean="0">
                <a:cs typeface="Times New Roman" charset="0"/>
              </a:rPr>
              <a:t> </a:t>
            </a:r>
            <a:r>
              <a:rPr lang="en-AU" sz="4000" dirty="0" err="1" smtClean="0">
                <a:cs typeface="Times New Roman" charset="0"/>
              </a:rPr>
              <a:t>mutakhir</a:t>
            </a:r>
            <a:endParaRPr lang="en-AU" sz="4000" dirty="0" smtClean="0">
              <a:cs typeface="Times New Roman" charset="0"/>
            </a:endParaRPr>
          </a:p>
          <a:p>
            <a:pPr marL="566928" indent="-457200">
              <a:lnSpc>
                <a:spcPct val="90000"/>
              </a:lnSpc>
              <a:buFont typeface="+mj-lt"/>
              <a:buAutoNum type="arabicPeriod"/>
            </a:pPr>
            <a:r>
              <a:rPr lang="en-AU" sz="4000" dirty="0" err="1" smtClean="0">
                <a:cs typeface="Times New Roman" charset="0"/>
              </a:rPr>
              <a:t>Kekayaan</a:t>
            </a:r>
            <a:r>
              <a:rPr lang="en-AU" sz="4000" dirty="0" smtClean="0">
                <a:cs typeface="Times New Roman" charset="0"/>
              </a:rPr>
              <a:t> </a:t>
            </a:r>
            <a:r>
              <a:rPr lang="en-AU" sz="4000" dirty="0" err="1" smtClean="0">
                <a:cs typeface="Times New Roman" charset="0"/>
              </a:rPr>
              <a:t>rujukan</a:t>
            </a:r>
            <a:r>
              <a:rPr lang="en-AU" sz="4000" dirty="0" smtClean="0">
                <a:cs typeface="Times New Roman" charset="0"/>
              </a:rPr>
              <a:t> </a:t>
            </a:r>
            <a:r>
              <a:rPr lang="en-AU" sz="4000" dirty="0" err="1" smtClean="0">
                <a:cs typeface="Times New Roman" charset="0"/>
              </a:rPr>
              <a:t>dari</a:t>
            </a:r>
            <a:r>
              <a:rPr lang="en-AU" sz="4000" dirty="0" smtClean="0">
                <a:cs typeface="Times New Roman" charset="0"/>
              </a:rPr>
              <a:t> </a:t>
            </a:r>
            <a:r>
              <a:rPr lang="en-AU" sz="4000" dirty="0" err="1" smtClean="0">
                <a:cs typeface="Times New Roman" charset="0"/>
              </a:rPr>
              <a:t>literatur</a:t>
            </a:r>
            <a:r>
              <a:rPr lang="en-AU" sz="4000" dirty="0" smtClean="0">
                <a:cs typeface="Times New Roman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5536" y="1988840"/>
            <a:ext cx="8352928" cy="432048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prediktor</a:t>
            </a:r>
            <a:r>
              <a:rPr lang="en-US" dirty="0" smtClean="0"/>
              <a:t> </a:t>
            </a:r>
            <a:r>
              <a:rPr lang="en-US" dirty="0" err="1" smtClean="0"/>
              <a:t>kuncil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variabel-variabel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(</a:t>
            </a:r>
            <a:r>
              <a:rPr lang="en-US" dirty="0" err="1" smtClean="0"/>
              <a:t>Mis</a:t>
            </a:r>
            <a:r>
              <a:rPr lang="en-US" dirty="0" smtClean="0"/>
              <a:t>: </a:t>
            </a:r>
            <a:r>
              <a:rPr lang="en-US" dirty="0" err="1" smtClean="0"/>
              <a:t>deskriptif</a:t>
            </a:r>
            <a:r>
              <a:rPr lang="en-US" dirty="0" smtClean="0"/>
              <a:t>, </a:t>
            </a:r>
            <a:r>
              <a:rPr lang="en-US" dirty="0" err="1" smtClean="0"/>
              <a:t>relasional</a:t>
            </a:r>
            <a:r>
              <a:rPr lang="en-US" dirty="0" smtClean="0"/>
              <a:t>, </a:t>
            </a:r>
            <a:r>
              <a:rPr lang="en-US" dirty="0" err="1" smtClean="0"/>
              <a:t>eksperimental</a:t>
            </a:r>
            <a:r>
              <a:rPr lang="en-US" dirty="0" smtClean="0"/>
              <a:t>).</a:t>
            </a: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kontekstual</a:t>
            </a:r>
            <a:r>
              <a:rPr lang="en-US" dirty="0" smtClean="0"/>
              <a:t> yang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 yang </a:t>
            </a:r>
            <a:r>
              <a:rPr lang="en-US" dirty="0" err="1" smtClean="0"/>
              <a:t>tepat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lama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cakupan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dikuasai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.</a:t>
            </a:r>
          </a:p>
          <a:p>
            <a:pPr marL="109728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7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Kualitas pertanyaan penelitian tidak tergantung pada struktur semantik... (1)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3528" y="2636912"/>
            <a:ext cx="8280920" cy="3960440"/>
          </a:xfrm>
        </p:spPr>
        <p:txBody>
          <a:bodyPr>
            <a:normAutofit/>
          </a:bodyPr>
          <a:lstStyle/>
          <a:p>
            <a:r>
              <a:rPr lang="id-ID" dirty="0" smtClean="0"/>
              <a:t>Bagaimana mekanisme Musrenbang dalam perencanaan pembangunan di Indonesia? (</a:t>
            </a:r>
            <a:r>
              <a:rPr lang="id-ID" b="1" dirty="0" smtClean="0"/>
              <a:t>tidak menantang pembuktian ilmiah</a:t>
            </a:r>
            <a:r>
              <a:rPr lang="id-ID" dirty="0" smtClean="0"/>
              <a:t>)</a:t>
            </a:r>
          </a:p>
          <a:p>
            <a:endParaRPr lang="id-ID" dirty="0" smtClean="0"/>
          </a:p>
          <a:p>
            <a:r>
              <a:rPr lang="id-ID" dirty="0" smtClean="0"/>
              <a:t>Bagaimana perubahan pola pendekatan teknokratis dan politis setelah perubahan sistem politik dari Orde Baru ke sistem Reformasi menuju demokrasi? (</a:t>
            </a:r>
            <a:r>
              <a:rPr lang="id-ID" b="1" dirty="0" smtClean="0"/>
              <a:t>lebih menantang pembuktian ilmiah</a:t>
            </a:r>
            <a:r>
              <a:rPr lang="id-ID" dirty="0" smtClean="0"/>
              <a:t>).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Kualitas pertanyaan </a:t>
            </a:r>
            <a:r>
              <a:rPr lang="id-ID" dirty="0"/>
              <a:t>p</a:t>
            </a:r>
            <a:r>
              <a:rPr lang="id-ID" dirty="0" smtClean="0"/>
              <a:t>enelitian tidak tergantung pada struktur semantik.... (2)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7544" y="3000372"/>
            <a:ext cx="8424936" cy="30209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Ø"/>
            </a:pPr>
            <a:r>
              <a:rPr lang="id-ID" dirty="0" smtClean="0"/>
              <a:t>Mengapa tingkat PAD Kabupaten X proporsinya lebih rendah dibanding total pendapatannya? </a:t>
            </a:r>
            <a:r>
              <a:rPr lang="id-ID" dirty="0" smtClean="0"/>
              <a:t>(</a:t>
            </a:r>
            <a:r>
              <a:rPr lang="id-ID" b="1" dirty="0" smtClean="0"/>
              <a:t>Bukan hal yang baru untuk konteks Indonesia</a:t>
            </a:r>
            <a:r>
              <a:rPr lang="id-ID" dirty="0" smtClean="0"/>
              <a:t>)</a:t>
            </a:r>
          </a:p>
          <a:p>
            <a:pPr>
              <a:buFont typeface="Wingdings" charset="2"/>
              <a:buChar char="Ø"/>
            </a:pPr>
            <a:endParaRPr lang="id-ID" dirty="0" smtClean="0"/>
          </a:p>
          <a:p>
            <a:pPr>
              <a:buFont typeface="Wingdings" charset="2"/>
              <a:buChar char="Ø"/>
            </a:pPr>
            <a:r>
              <a:rPr lang="id-ID" dirty="0" smtClean="0"/>
              <a:t>Mengapa desentralisasi pemungutan PBB dan BPHTB tidak berhasil meningkatkan proporsi PAD di kabupaten yang berciri perdesaan? (</a:t>
            </a:r>
            <a:r>
              <a:rPr lang="id-ID" b="1" dirty="0" smtClean="0"/>
              <a:t>Hal yang baru untuk konteks Indonesia</a:t>
            </a:r>
            <a:r>
              <a:rPr lang="id-ID" dirty="0" smtClean="0"/>
              <a:t>)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170</TotalTime>
  <Words>434</Words>
  <Application>Microsoft Macintosh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Concourse</vt:lpstr>
      <vt:lpstr>Microsoft Photo Editor 3.0 Photo</vt:lpstr>
      <vt:lpstr>Menemukan dan Mengembangkan Isu Kebijakan   dalam Tesis dan Disertasi</vt:lpstr>
      <vt:lpstr>Sistem Kebijakan Publik selalu punya ciri kompleksitas dinamis  (dynamic complexity) karena…</vt:lpstr>
      <vt:lpstr>Siklus Pengembangan  Pertanyaan Penelitian</vt:lpstr>
      <vt:lpstr>Informasi dalam Tulisan Akademik </vt:lpstr>
      <vt:lpstr>Mempersempit, memperjelas dan merumuskan kembali masalah…</vt:lpstr>
      <vt:lpstr>Topik yg menarik tidak selalu bisa menjadi pertanyaan penelitian...</vt:lpstr>
      <vt:lpstr>Pertanyaan penelitian yg baik akan berhasil:</vt:lpstr>
      <vt:lpstr>Kualitas pertanyaan penelitian tidak tergantung pada struktur semantik... (1)</vt:lpstr>
      <vt:lpstr>Kualitas pertanyaan penelitian tidak tergantung pada struktur semantik.... (2)</vt:lpstr>
      <vt:lpstr>Bahasa dlm Karya Ilmiah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Wahyu</dc:creator>
  <cp:lastModifiedBy>Wahyudi Kumorotomo</cp:lastModifiedBy>
  <cp:revision>23</cp:revision>
  <dcterms:created xsi:type="dcterms:W3CDTF">2013-01-16T07:35:57Z</dcterms:created>
  <dcterms:modified xsi:type="dcterms:W3CDTF">2013-02-27T15:41:49Z</dcterms:modified>
</cp:coreProperties>
</file>